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1pPr>
    <a:lvl2pPr marL="0" marR="0" indent="0" algn="ctr" defTabSz="6477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2pPr>
    <a:lvl3pPr marL="0" marR="0" indent="0" algn="ctr" defTabSz="6477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3pPr>
    <a:lvl4pPr marL="0" marR="0" indent="0" algn="ctr" defTabSz="6477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4pPr>
    <a:lvl5pPr marL="0" marR="0" indent="0" algn="ctr" defTabSz="6477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5pPr>
    <a:lvl6pPr marL="0" marR="0" indent="0" algn="ctr" defTabSz="6477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6pPr>
    <a:lvl7pPr marL="0" marR="0" indent="0" algn="ctr" defTabSz="6477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7pPr>
    <a:lvl8pPr marL="0" marR="0" indent="0" algn="ctr" defTabSz="6477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8pPr>
    <a:lvl9pPr marL="0" marR="0" indent="0" algn="ctr" defTabSz="6477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63929"/>
        </a:fontRef>
        <a:srgbClr val="363929"/>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wholeTbl>
    <a:band2H>
      <a:tcTxStyle b="def" i="def"/>
      <a:tcStyle>
        <a:tcBdr/>
        <a:fill>
          <a:solidFill>
            <a:srgbClr val="C7D39B">
              <a:alpha val="30000"/>
            </a:srgbClr>
          </a:solidFill>
        </a:fill>
      </a:tcStyle>
    </a:band2H>
    <a:firstCol>
      <a:tcTxStyle b="off" i="off">
        <a:fontRef idx="minor">
          <a:srgbClr val="FFFFFF"/>
        </a:fontRef>
        <a:srgbClr val="FFFFFF"/>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firstCol>
    <a:lastRow>
      <a:tcTxStyle b="off" i="off">
        <a:fontRef idx="minor">
          <a:srgbClr val="363929"/>
        </a:fontRef>
        <a:srgbClr val="363929"/>
      </a:tcTxStyle>
      <a:tcStyle>
        <a:tcBdr>
          <a:left>
            <a:ln w="12700" cap="flat">
              <a:solidFill>
                <a:srgbClr val="252F36"/>
              </a:solidFill>
              <a:prstDash val="solid"/>
              <a:miter lim="400000"/>
            </a:ln>
          </a:left>
          <a:right>
            <a:ln w="12700" cap="flat">
              <a:solidFill>
                <a:srgbClr val="252F36"/>
              </a:solidFill>
              <a:prstDash val="solid"/>
              <a:miter lim="400000"/>
            </a:ln>
          </a:right>
          <a:top>
            <a:ln w="254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lastRow>
    <a:firstRow>
      <a:tcTxStyle b="off" i="off">
        <a:fontRef idx="minor">
          <a:srgbClr val="FFFFFF"/>
        </a:fontRef>
        <a:srgbClr val="FFFFFF"/>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firstRow>
  </a:tblStyle>
  <a:tblStyle styleId="{C7B018BB-80A7-4F77-B60F-C8B233D01FF8}"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AAAAAA">
              <a:alpha val="38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8A8F">
              <a:alpha val="7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269025"/>
              <a:satOff val="1984"/>
              <a:lumOff val="-30912"/>
              <a:alpha val="9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269025"/>
              <a:satOff val="1984"/>
              <a:lumOff val="-30912"/>
              <a:alpha val="90000"/>
            </a:schemeClr>
          </a:solidFill>
        </a:fill>
      </a:tcStyle>
    </a:firstRow>
  </a:tblStyle>
  <a:tblStyle styleId="{EEE7283C-3CF3-47DC-8721-378D4A62B228}" styleName="">
    <a:tblBg/>
    <a:wholeTbl>
      <a:tcTxStyle b="off" i="off">
        <a:fontRef idx="minor">
          <a:srgbClr val="5C5C5C"/>
        </a:fontRef>
        <a:srgbClr val="5C5C5C"/>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wholeTbl>
    <a:band2H>
      <a:tcTxStyle b="def" i="def"/>
      <a:tcStyle>
        <a:tcBdr/>
        <a:fill>
          <a:solidFill>
            <a:srgbClr val="CBBF8A">
              <a:alpha val="30000"/>
            </a:srgbClr>
          </a:solidFill>
        </a:fill>
      </a:tcStyle>
    </a:band2H>
    <a:firstCol>
      <a:tcTxStyle b="off" i="off">
        <a:fontRef idx="minor">
          <a:srgbClr val="363929"/>
        </a:fontRef>
        <a:srgbClr val="363929"/>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firstCol>
    <a:lastRow>
      <a:tcTxStyle b="off" i="off">
        <a:fontRef idx="minor">
          <a:srgbClr val="5C5C5C"/>
        </a:fontRef>
        <a:srgbClr val="5C5C5C"/>
      </a:tcTxStyle>
      <a:tcStyle>
        <a:tcBdr>
          <a:left>
            <a:ln w="12700" cap="flat">
              <a:solidFill>
                <a:srgbClr val="C4C4C4"/>
              </a:solidFill>
              <a:prstDash val="solid"/>
              <a:miter lim="400000"/>
            </a:ln>
          </a:left>
          <a:right>
            <a:ln w="12700" cap="flat">
              <a:solidFill>
                <a:srgbClr val="C4C4C4"/>
              </a:solidFill>
              <a:prstDash val="solid"/>
              <a:miter lim="400000"/>
            </a:ln>
          </a:right>
          <a:top>
            <a:ln w="25400" cap="flat">
              <a:solidFill>
                <a:srgbClr val="4B4B4B"/>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lastRow>
    <a:firstRow>
      <a:tcTxStyle b="off" i="off">
        <a:fontRef idx="minor">
          <a:srgbClr val="FFFFFF"/>
        </a:fontRef>
        <a:srgbClr val="FFFFFF"/>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firstRow>
  </a:tblStyle>
  <a:tblStyle styleId="{CF821DB8-F4EB-4A41-A1BA-3FCAFE7338EE}"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noFill/>
              <a:miter lim="400000"/>
            </a:ln>
          </a:insideV>
        </a:tcBdr>
        <a:fill>
          <a:noFill/>
        </a:fill>
      </a:tcStyle>
    </a:wholeTbl>
    <a:band2H>
      <a:tcTxStyle b="def" i="def"/>
      <a:tcStyle>
        <a:tcBdr/>
        <a:fill>
          <a:solidFill>
            <a:srgbClr val="AAAAAA">
              <a:alpha val="20000"/>
            </a:srgbClr>
          </a:solidFill>
        </a:fill>
      </a:tcStyle>
    </a:band2H>
    <a:firstCol>
      <a:tcTxStyle b="off" i="off">
        <a:fontRef idx="minor">
          <a:srgbClr val="363929"/>
        </a:fontRef>
        <a:srgbClr val="363929"/>
      </a:tcTxStyle>
      <a:tcStyle>
        <a:tcBdr>
          <a:left>
            <a:ln w="12700" cap="flat">
              <a:noFill/>
              <a:miter lim="400000"/>
            </a:ln>
          </a:left>
          <a:right>
            <a:ln w="12700" cap="flat">
              <a:solidFill>
                <a:srgbClr val="CBCBCB">
                  <a:alpha val="81000"/>
                </a:srgb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BCBCB">
              <a:alpha val="8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BCBCB">
                  <a:alpha val="81000"/>
                </a:srgbClr>
              </a:solidFill>
              <a:prstDash val="solid"/>
              <a:miter lim="400000"/>
            </a:ln>
          </a:insideH>
          <a:insideV>
            <a:ln w="12700" cap="flat">
              <a:noFill/>
              <a:miter lim="400000"/>
            </a:ln>
          </a:insideV>
        </a:tcBdr>
        <a:fill>
          <a:solidFill>
            <a:schemeClr val="accent2"/>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3175" cap="flat">
              <a:solidFill>
                <a:srgbClr val="CBCBCB">
                  <a:alpha val="81000"/>
                </a:srgbClr>
              </a:solidFill>
              <a:prstDash val="solid"/>
              <a:miter lim="400000"/>
            </a:ln>
          </a:insideH>
          <a:insideV>
            <a:ln w="12700" cap="flat">
              <a:noFill/>
              <a:miter lim="400000"/>
            </a:ln>
          </a:insideV>
        </a:tcBdr>
        <a:fill>
          <a:solidFill>
            <a:schemeClr val="accent2"/>
          </a:solidFill>
        </a:fill>
      </a:tcStyle>
    </a:firstRow>
  </a:tblStyle>
  <a:tblStyle styleId="{33BA23B1-9221-436E-865A-0063620EA4FD}"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noFill/>
              <a:miter lim="400000"/>
            </a:ln>
          </a:insideV>
        </a:tcBdr>
        <a:fill>
          <a:noFill/>
        </a:fill>
      </a:tcStyle>
    </a:wholeTbl>
    <a:band2H>
      <a:tcTxStyle b="def" i="def"/>
      <a:tcStyle>
        <a:tcBdr/>
        <a:fill>
          <a:solidFill>
            <a:srgbClr val="AAAAAA">
              <a:alpha val="30000"/>
            </a:srgbClr>
          </a:solidFill>
        </a:fill>
      </a:tcStyle>
    </a:band2H>
    <a:firstCol>
      <a:tcTxStyle b="off" i="off">
        <a:fontRef idx="minor">
          <a:srgbClr val="363929"/>
        </a:fontRef>
        <a:srgbClr val="363929"/>
      </a:tcTxStyle>
      <a:tcStyle>
        <a:tcBdr>
          <a:left>
            <a:ln w="12700" cap="flat">
              <a:noFill/>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252F36"/>
              </a:solidFill>
              <a:prstDash val="solid"/>
              <a:miter lim="400000"/>
            </a:ln>
          </a:insideH>
          <a:insideV>
            <a:ln w="12700" cap="flat">
              <a:noFill/>
              <a:miter lim="400000"/>
            </a:ln>
          </a:insideV>
        </a:tcBdr>
        <a:fill>
          <a:solidFill>
            <a:srgbClr val="6F6F6F"/>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252F36"/>
              </a:solidFill>
              <a:prstDash val="solid"/>
              <a:miter lim="400000"/>
            </a:ln>
          </a:insideH>
          <a:insideV>
            <a:ln w="12700" cap="flat">
              <a:noFill/>
              <a:miter lim="400000"/>
            </a:ln>
          </a:insideV>
        </a:tcBdr>
        <a:fill>
          <a:solidFill>
            <a:srgbClr val="6F6F6F"/>
          </a:solidFill>
        </a:fill>
      </a:tcStyle>
    </a:firstRow>
  </a:tblStyle>
  <a:tblStyle styleId="{2708684C-4D16-4618-839F-0558EEFCDFE6}"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B8B8B8"/>
              </a:solidFill>
              <a:custDash>
                <a:ds d="200000" sp="200000"/>
              </a:custDash>
              <a:miter lim="400000"/>
            </a:ln>
          </a:top>
          <a:bottom>
            <a:ln w="12700" cap="flat">
              <a:solidFill>
                <a:srgbClr val="B8B8B8"/>
              </a:solidFill>
              <a:custDash>
                <a:ds d="200000" sp="200000"/>
              </a:custDash>
              <a:miter lim="400000"/>
            </a:ln>
          </a:bottom>
          <a:insideH>
            <a:ln w="12700" cap="flat">
              <a:solidFill>
                <a:srgbClr val="B8B8B8"/>
              </a:solidFill>
              <a:custDash>
                <a:ds d="200000" sp="200000"/>
              </a:custDash>
              <a:miter lim="400000"/>
            </a:ln>
          </a:insideH>
          <a:insideV>
            <a:ln w="12700" cap="flat">
              <a:noFill/>
              <a:miter lim="400000"/>
            </a:ln>
          </a:insideV>
        </a:tcBdr>
        <a:fill>
          <a:noFill/>
        </a:fill>
      </a:tcStyle>
    </a:wholeTbl>
    <a:band2H>
      <a:tcTxStyle b="def" i="def"/>
      <a:tcStyle>
        <a:tcBdr/>
        <a:fill>
          <a:solidFill>
            <a:srgbClr val="AAAAAA">
              <a:alpha val="20000"/>
            </a:srgbClr>
          </a:solidFill>
        </a:fill>
      </a:tcStyle>
    </a:band2H>
    <a:firstCol>
      <a:tcTxStyle b="off" i="off">
        <a:fontRef idx="minor">
          <a:srgbClr val="363929"/>
        </a:fontRef>
        <a:srgbClr val="363929"/>
      </a:tcTxStyle>
      <a:tcStyle>
        <a:tcBdr>
          <a:left>
            <a:ln w="12700" cap="flat">
              <a:solidFill>
                <a:srgbClr val="B8B8B8"/>
              </a:solidFill>
              <a:prstDash val="solid"/>
              <a:miter lim="400000"/>
            </a:ln>
          </a:left>
          <a:right>
            <a:ln w="25400" cap="flat">
              <a:solidFill>
                <a:srgbClr val="B8B8B8"/>
              </a:solidFill>
              <a:prstDash val="solid"/>
              <a:miter lim="400000"/>
            </a:ln>
          </a:right>
          <a:top>
            <a:ln w="12700" cap="flat">
              <a:solidFill>
                <a:srgbClr val="B8B8B8"/>
              </a:solidFill>
              <a:custDash>
                <a:ds d="200000" sp="200000"/>
              </a:custDash>
              <a:miter lim="400000"/>
            </a:ln>
          </a:top>
          <a:bottom>
            <a:ln w="12700" cap="flat">
              <a:solidFill>
                <a:srgbClr val="B8B8B8"/>
              </a:solidFill>
              <a:custDash>
                <a:ds d="200000" sp="200000"/>
              </a:custDash>
              <a:miter lim="400000"/>
            </a:ln>
          </a:bottom>
          <a:insideH>
            <a:ln w="12700" cap="flat">
              <a:solidFill>
                <a:srgbClr val="B8B8B8"/>
              </a:solidFill>
              <a:custDash>
                <a:ds d="200000" sp="200000"/>
              </a:custDash>
              <a:miter lim="400000"/>
            </a:ln>
          </a:insideH>
          <a:insideV>
            <a:ln w="12700" cap="flat">
              <a:noFill/>
              <a:miter lim="400000"/>
            </a:ln>
          </a:insideV>
        </a:tcBdr>
        <a:fill>
          <a:noFill/>
        </a:fill>
      </a:tcStyle>
    </a:firstCol>
    <a:lastRow>
      <a:tcTxStyle b="off" i="off">
        <a:fontRef idx="minor">
          <a:srgbClr val="363929"/>
        </a:fontRef>
        <a:srgbClr val="363929"/>
      </a:tcTxStyle>
      <a:tcStyle>
        <a:tcBdr>
          <a:left>
            <a:ln w="12700" cap="flat">
              <a:noFill/>
              <a:miter lim="400000"/>
            </a:ln>
          </a:left>
          <a:right>
            <a:ln w="12700" cap="flat">
              <a:noFill/>
              <a:miter lim="400000"/>
            </a:ln>
          </a:right>
          <a:top>
            <a:ln w="254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custDash>
                <a:ds d="200000" sp="200000"/>
              </a:custDash>
              <a:miter lim="400000"/>
            </a:ln>
          </a:insideH>
          <a:insideV>
            <a:ln w="12700" cap="flat">
              <a:noFill/>
              <a:miter lim="400000"/>
            </a:ln>
          </a:insideV>
        </a:tcBdr>
        <a:fill>
          <a:noFill/>
        </a:fill>
      </a:tcStyle>
    </a:lastRow>
    <a:firstRow>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B8B8B8"/>
              </a:solidFill>
              <a:prstDash val="solid"/>
              <a:miter lim="400000"/>
            </a:ln>
          </a:top>
          <a:bottom>
            <a:ln w="25400" cap="flat">
              <a:solidFill>
                <a:srgbClr val="B8B8B8"/>
              </a:solidFill>
              <a:prstDash val="solid"/>
              <a:miter lim="400000"/>
            </a:ln>
          </a:bottom>
          <a:insideH>
            <a:ln w="12700" cap="flat">
              <a:solidFill>
                <a:srgbClr val="B8B8B8"/>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exto del título"/>
          <p:cNvSpPr txBox="1"/>
          <p:nvPr>
            <p:ph type="title"/>
          </p:nvPr>
        </p:nvSpPr>
        <p:spPr>
          <a:xfrm>
            <a:off x="3340100" y="2476500"/>
            <a:ext cx="19202400" cy="4394200"/>
          </a:xfrm>
          <a:prstGeom prst="rect">
            <a:avLst/>
          </a:prstGeom>
        </p:spPr>
        <p:txBody>
          <a:bodyPr anchor="b"/>
          <a:lstStyle>
            <a:lvl1pPr>
              <a:defRPr sz="13200"/>
            </a:lvl1pPr>
          </a:lstStyle>
          <a:p>
            <a:pPr/>
            <a:r>
              <a:t>Texto del título</a:t>
            </a:r>
          </a:p>
        </p:txBody>
      </p:sp>
      <p:sp>
        <p:nvSpPr>
          <p:cNvPr id="12" name="Nivel de texto 1…"/>
          <p:cNvSpPr txBox="1"/>
          <p:nvPr>
            <p:ph type="body" sz="quarter" idx="1"/>
          </p:nvPr>
        </p:nvSpPr>
        <p:spPr>
          <a:xfrm>
            <a:off x="3340100" y="7073900"/>
            <a:ext cx="19202400" cy="2184400"/>
          </a:xfrm>
          <a:prstGeom prst="rect">
            <a:avLst/>
          </a:prstGeom>
        </p:spPr>
        <p:txBody>
          <a:bodyPr anchor="t"/>
          <a:lstStyle>
            <a:lvl1pPr marL="0" indent="0" algn="ctr">
              <a:spcBef>
                <a:spcPts val="0"/>
              </a:spcBef>
              <a:buSzTx/>
              <a:buNone/>
              <a:defRPr sz="5800">
                <a:effectLst>
                  <a:outerShdw sx="100000" sy="100000" kx="0" ky="0" algn="b" rotWithShape="0" blurRad="25400" dist="25400" dir="2700000">
                    <a:srgbClr val="FFFFFF">
                      <a:alpha val="50000"/>
                    </a:srgbClr>
                  </a:outerShdw>
                </a:effectLst>
              </a:defRPr>
            </a:lvl1pPr>
            <a:lvl2pPr marL="0" indent="0" algn="ctr">
              <a:spcBef>
                <a:spcPts val="0"/>
              </a:spcBef>
              <a:buSzTx/>
              <a:buNone/>
              <a:defRPr sz="5800">
                <a:effectLst>
                  <a:outerShdw sx="100000" sy="100000" kx="0" ky="0" algn="b" rotWithShape="0" blurRad="25400" dist="25400" dir="2700000">
                    <a:srgbClr val="FFFFFF">
                      <a:alpha val="50000"/>
                    </a:srgbClr>
                  </a:outerShdw>
                </a:effectLst>
              </a:defRPr>
            </a:lvl2pPr>
            <a:lvl3pPr marL="0" indent="0" algn="ctr">
              <a:spcBef>
                <a:spcPts val="0"/>
              </a:spcBef>
              <a:buSzTx/>
              <a:buNone/>
              <a:defRPr sz="5800">
                <a:effectLst>
                  <a:outerShdw sx="100000" sy="100000" kx="0" ky="0" algn="b" rotWithShape="0" blurRad="25400" dist="25400" dir="2700000">
                    <a:srgbClr val="FFFFFF">
                      <a:alpha val="50000"/>
                    </a:srgbClr>
                  </a:outerShdw>
                </a:effectLst>
              </a:defRPr>
            </a:lvl3pPr>
            <a:lvl4pPr marL="0" indent="0" algn="ctr">
              <a:spcBef>
                <a:spcPts val="0"/>
              </a:spcBef>
              <a:buSzTx/>
              <a:buNone/>
              <a:defRPr sz="5800">
                <a:effectLst>
                  <a:outerShdw sx="100000" sy="100000" kx="0" ky="0" algn="b" rotWithShape="0" blurRad="25400" dist="25400" dir="2700000">
                    <a:srgbClr val="FFFFFF">
                      <a:alpha val="50000"/>
                    </a:srgbClr>
                  </a:outerShdw>
                </a:effectLst>
              </a:defRPr>
            </a:lvl4pPr>
            <a:lvl5pPr marL="0" indent="0" algn="ctr">
              <a:spcBef>
                <a:spcPts val="0"/>
              </a:spcBef>
              <a:buSzTx/>
              <a:buNone/>
              <a:defRPr sz="5800">
                <a:effectLst>
                  <a:outerShdw sx="100000" sy="100000" kx="0" ky="0" algn="b" rotWithShape="0" blurRad="25400" dist="25400" dir="2700000">
                    <a:srgbClr val="FFFFFF">
                      <a:alpha val="50000"/>
                    </a:srgbClr>
                  </a:outerShdw>
                </a:effectLst>
              </a:defRPr>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ñetas">
    <p:spTree>
      <p:nvGrpSpPr>
        <p:cNvPr id="1" name=""/>
        <p:cNvGrpSpPr/>
        <p:nvPr/>
      </p:nvGrpSpPr>
      <p:grpSpPr>
        <a:xfrm>
          <a:off x="0" y="0"/>
          <a:ext cx="0" cy="0"/>
          <a:chOff x="0" y="0"/>
          <a:chExt cx="0" cy="0"/>
        </a:xfrm>
      </p:grpSpPr>
      <p:sp>
        <p:nvSpPr>
          <p:cNvPr id="93" name="Nivel de texto 1…"/>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9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fotos">
    <p:spTree>
      <p:nvGrpSpPr>
        <p:cNvPr id="1" name=""/>
        <p:cNvGrpSpPr/>
        <p:nvPr/>
      </p:nvGrpSpPr>
      <p:grpSpPr>
        <a:xfrm>
          <a:off x="0" y="0"/>
          <a:ext cx="0" cy="0"/>
          <a:chOff x="0" y="0"/>
          <a:chExt cx="0" cy="0"/>
        </a:xfrm>
      </p:grpSpPr>
      <p:sp>
        <p:nvSpPr>
          <p:cNvPr id="101" name="Acercamiento de una colección de monedas de varios países"/>
          <p:cNvSpPr/>
          <p:nvPr>
            <p:ph type="pic" sz="half" idx="21"/>
          </p:nvPr>
        </p:nvSpPr>
        <p:spPr>
          <a:xfrm>
            <a:off x="13458676" y="5453039"/>
            <a:ext cx="9911203" cy="8064501"/>
          </a:xfrm>
          <a:prstGeom prst="rect">
            <a:avLst/>
          </a:prstGeom>
          <a:ln w="9525">
            <a:round/>
          </a:ln>
        </p:spPr>
        <p:txBody>
          <a:bodyPr lIns="91439" tIns="45719" rIns="91439" bIns="45719" anchor="t">
            <a:noAutofit/>
          </a:bodyPr>
          <a:lstStyle/>
          <a:p>
            <a:pPr/>
          </a:p>
        </p:txBody>
      </p:sp>
      <p:sp>
        <p:nvSpPr>
          <p:cNvPr id="102" name="Tren de alta velocidad pasando por una estación con un desenfoque de movimiento"/>
          <p:cNvSpPr/>
          <p:nvPr>
            <p:ph type="pic" sz="quarter" idx="22"/>
          </p:nvPr>
        </p:nvSpPr>
        <p:spPr>
          <a:xfrm>
            <a:off x="13506450" y="-275167"/>
            <a:ext cx="9795934" cy="6527801"/>
          </a:xfrm>
          <a:prstGeom prst="rect">
            <a:avLst/>
          </a:prstGeom>
          <a:ln w="9525">
            <a:round/>
          </a:ln>
        </p:spPr>
        <p:txBody>
          <a:bodyPr lIns="91439" tIns="45719" rIns="91439" bIns="45719" anchor="t">
            <a:noAutofit/>
          </a:bodyPr>
          <a:lstStyle/>
          <a:p>
            <a:pPr/>
          </a:p>
        </p:txBody>
      </p:sp>
      <p:sp>
        <p:nvSpPr>
          <p:cNvPr id="103" name="Vista en contrapicada de edificios modernos bajo un cielo iluminado"/>
          <p:cNvSpPr/>
          <p:nvPr>
            <p:ph type="pic" idx="23"/>
          </p:nvPr>
        </p:nvSpPr>
        <p:spPr>
          <a:xfrm>
            <a:off x="-4283440" y="1066800"/>
            <a:ext cx="17395724" cy="11573239"/>
          </a:xfrm>
          <a:prstGeom prst="rect">
            <a:avLst/>
          </a:prstGeom>
          <a:ln w="9525">
            <a:round/>
          </a:ln>
        </p:spPr>
        <p:txBody>
          <a:bodyPr lIns="91439" tIns="45719" rIns="91439" bIns="45719" anchor="t">
            <a:noAutofit/>
          </a:bodyPr>
          <a:lstStyle/>
          <a:p>
            <a:pPr/>
          </a:p>
        </p:txBody>
      </p:sp>
      <p:sp>
        <p:nvSpPr>
          <p:cNvPr id="10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
    <p:spTree>
      <p:nvGrpSpPr>
        <p:cNvPr id="1" name=""/>
        <p:cNvGrpSpPr/>
        <p:nvPr/>
      </p:nvGrpSpPr>
      <p:grpSpPr>
        <a:xfrm>
          <a:off x="0" y="0"/>
          <a:ext cx="0" cy="0"/>
          <a:chOff x="0" y="0"/>
          <a:chExt cx="0" cy="0"/>
        </a:xfrm>
      </p:grpSpPr>
      <p:sp>
        <p:nvSpPr>
          <p:cNvPr id="111" name="– Juan Pérez"/>
          <p:cNvSpPr txBox="1"/>
          <p:nvPr>
            <p:ph type="body" sz="quarter" idx="21"/>
          </p:nvPr>
        </p:nvSpPr>
        <p:spPr>
          <a:xfrm>
            <a:off x="3048000" y="8953500"/>
            <a:ext cx="19621500" cy="673738"/>
          </a:xfrm>
          <a:prstGeom prst="rect">
            <a:avLst/>
          </a:prstGeom>
        </p:spPr>
        <p:txBody>
          <a:bodyPr anchor="t">
            <a:spAutoFit/>
          </a:bodyPr>
          <a:lstStyle>
            <a:lvl1pPr marL="0" indent="0" algn="ctr" defTabSz="825500">
              <a:spcBef>
                <a:spcPts val="0"/>
              </a:spcBef>
              <a:buSzTx/>
              <a:buNone/>
              <a:defRPr sz="3800"/>
            </a:lvl1pPr>
          </a:lstStyle>
          <a:p>
            <a:pPr/>
            <a:r>
              <a:t>– Juan Pérez</a:t>
            </a:r>
          </a:p>
        </p:txBody>
      </p:sp>
      <p:sp>
        <p:nvSpPr>
          <p:cNvPr id="112" name="“Escribe una cita aquí”"/>
          <p:cNvSpPr txBox="1"/>
          <p:nvPr>
            <p:ph type="body" sz="quarter" idx="22"/>
          </p:nvPr>
        </p:nvSpPr>
        <p:spPr>
          <a:xfrm>
            <a:off x="3048000" y="6013450"/>
            <a:ext cx="19621500" cy="939800"/>
          </a:xfrm>
          <a:prstGeom prst="rect">
            <a:avLst/>
          </a:prstGeom>
        </p:spPr>
        <p:txBody>
          <a:bodyPr>
            <a:spAutoFit/>
          </a:bodyPr>
          <a:lstStyle>
            <a:lvl1pPr marL="0" indent="0" algn="ctr" defTabSz="825500">
              <a:spcBef>
                <a:spcPts val="3400"/>
              </a:spcBef>
              <a:buSzTx/>
              <a:buNone/>
            </a:lvl1pPr>
          </a:lstStyle>
          <a:p>
            <a:pPr/>
            <a:r>
              <a:t>“Escribe una cita aquí”</a:t>
            </a:r>
          </a:p>
        </p:txBody>
      </p:sp>
      <p:sp>
        <p:nvSpPr>
          <p:cNvPr id="1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20" name="Vista en contrapicada de edificios modernos bajo un cielo iluminado"/>
          <p:cNvSpPr/>
          <p:nvPr>
            <p:ph type="pic" idx="21"/>
          </p:nvPr>
        </p:nvSpPr>
        <p:spPr>
          <a:xfrm>
            <a:off x="-165100" y="-647700"/>
            <a:ext cx="24644363" cy="16395700"/>
          </a:xfrm>
          <a:prstGeom prst="rect">
            <a:avLst/>
          </a:prstGeom>
        </p:spPr>
        <p:txBody>
          <a:bodyPr lIns="91439" tIns="45719" rIns="91439" bIns="45719" anchor="t">
            <a:noAutofit/>
          </a:bodyPr>
          <a:lstStyle/>
          <a:p>
            <a:pPr/>
          </a:p>
        </p:txBody>
      </p:sp>
      <p:sp>
        <p:nvSpPr>
          <p:cNvPr id="12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12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Vista en contrapicada de edificios modernos bajo un cielo iluminado"/>
          <p:cNvSpPr/>
          <p:nvPr>
            <p:ph type="pic" sz="half" idx="21"/>
          </p:nvPr>
        </p:nvSpPr>
        <p:spPr>
          <a:xfrm>
            <a:off x="7033080" y="647657"/>
            <a:ext cx="11718512" cy="7796233"/>
          </a:xfrm>
          <a:prstGeom prst="rect">
            <a:avLst/>
          </a:prstGeom>
          <a:ln w="9525">
            <a:round/>
          </a:ln>
        </p:spPr>
        <p:txBody>
          <a:bodyPr lIns="91439" tIns="45719" rIns="91439" bIns="45719" anchor="t">
            <a:noAutofit/>
          </a:bodyPr>
          <a:lstStyle/>
          <a:p>
            <a:pPr/>
          </a:p>
        </p:txBody>
      </p:sp>
      <p:sp>
        <p:nvSpPr>
          <p:cNvPr id="21" name="Texto del título"/>
          <p:cNvSpPr txBox="1"/>
          <p:nvPr>
            <p:ph type="title"/>
          </p:nvPr>
        </p:nvSpPr>
        <p:spPr>
          <a:xfrm>
            <a:off x="3340100" y="8470900"/>
            <a:ext cx="19202400" cy="2844800"/>
          </a:xfrm>
          <a:prstGeom prst="rect">
            <a:avLst/>
          </a:prstGeom>
        </p:spPr>
        <p:txBody>
          <a:bodyPr/>
          <a:lstStyle>
            <a:lvl1pPr>
              <a:defRPr sz="13200"/>
            </a:lvl1pPr>
          </a:lstStyle>
          <a:p>
            <a:pPr/>
            <a:r>
              <a:t>Texto del título</a:t>
            </a:r>
          </a:p>
        </p:txBody>
      </p:sp>
      <p:sp>
        <p:nvSpPr>
          <p:cNvPr id="22" name="Nivel de texto 1…"/>
          <p:cNvSpPr txBox="1"/>
          <p:nvPr>
            <p:ph type="body" sz="quarter" idx="1"/>
          </p:nvPr>
        </p:nvSpPr>
        <p:spPr>
          <a:xfrm>
            <a:off x="3340100" y="11049000"/>
            <a:ext cx="19202400" cy="2070100"/>
          </a:xfrm>
          <a:prstGeom prst="rect">
            <a:avLst/>
          </a:prstGeom>
        </p:spPr>
        <p:txBody>
          <a:bodyPr anchor="t"/>
          <a:lstStyle>
            <a:lvl1pPr marL="0" indent="0" algn="ctr">
              <a:spcBef>
                <a:spcPts val="0"/>
              </a:spcBef>
              <a:buSzTx/>
              <a:buNone/>
              <a:defRPr sz="5800">
                <a:effectLst>
                  <a:outerShdw sx="100000" sy="100000" kx="0" ky="0" algn="b" rotWithShape="0" blurRad="25400" dist="25400" dir="2700000">
                    <a:srgbClr val="FFFFFF">
                      <a:alpha val="50000"/>
                    </a:srgbClr>
                  </a:outerShdw>
                </a:effectLst>
              </a:defRPr>
            </a:lvl1pPr>
            <a:lvl2pPr marL="0" indent="0" algn="ctr">
              <a:spcBef>
                <a:spcPts val="0"/>
              </a:spcBef>
              <a:buSzTx/>
              <a:buNone/>
              <a:defRPr sz="5800">
                <a:effectLst>
                  <a:outerShdw sx="100000" sy="100000" kx="0" ky="0" algn="b" rotWithShape="0" blurRad="25400" dist="25400" dir="2700000">
                    <a:srgbClr val="FFFFFF">
                      <a:alpha val="50000"/>
                    </a:srgbClr>
                  </a:outerShdw>
                </a:effectLst>
              </a:defRPr>
            </a:lvl2pPr>
            <a:lvl3pPr marL="0" indent="0" algn="ctr">
              <a:spcBef>
                <a:spcPts val="0"/>
              </a:spcBef>
              <a:buSzTx/>
              <a:buNone/>
              <a:defRPr sz="5800">
                <a:effectLst>
                  <a:outerShdw sx="100000" sy="100000" kx="0" ky="0" algn="b" rotWithShape="0" blurRad="25400" dist="25400" dir="2700000">
                    <a:srgbClr val="FFFFFF">
                      <a:alpha val="50000"/>
                    </a:srgbClr>
                  </a:outerShdw>
                </a:effectLst>
              </a:defRPr>
            </a:lvl3pPr>
            <a:lvl4pPr marL="0" indent="0" algn="ctr">
              <a:spcBef>
                <a:spcPts val="0"/>
              </a:spcBef>
              <a:buSzTx/>
              <a:buNone/>
              <a:defRPr sz="5800">
                <a:effectLst>
                  <a:outerShdw sx="100000" sy="100000" kx="0" ky="0" algn="b" rotWithShape="0" blurRad="25400" dist="25400" dir="2700000">
                    <a:srgbClr val="FFFFFF">
                      <a:alpha val="50000"/>
                    </a:srgbClr>
                  </a:outerShdw>
                </a:effectLst>
              </a:defRPr>
            </a:lvl4pPr>
            <a:lvl5pPr marL="0" indent="0" algn="ctr">
              <a:spcBef>
                <a:spcPts val="0"/>
              </a:spcBef>
              <a:buSzTx/>
              <a:buNone/>
              <a:defRPr sz="5800">
                <a:effectLst>
                  <a:outerShdw sx="100000" sy="100000" kx="0" ky="0" algn="b" rotWithShape="0" blurRad="25400" dist="25400" dir="2700000">
                    <a:srgbClr val="FFFFFF">
                      <a:alpha val="50000"/>
                    </a:srgbClr>
                  </a:outerShdw>
                </a:effectLst>
              </a:defRPr>
            </a:lvl5pPr>
          </a:lstStyle>
          <a:p>
            <a:pPr/>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centr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exto del título"/>
          <p:cNvSpPr txBox="1"/>
          <p:nvPr>
            <p:ph type="title"/>
          </p:nvPr>
        </p:nvSpPr>
        <p:spPr>
          <a:xfrm>
            <a:off x="3340100" y="5041900"/>
            <a:ext cx="19202400" cy="3644900"/>
          </a:xfrm>
          <a:prstGeom prst="rect">
            <a:avLst/>
          </a:prstGeom>
        </p:spPr>
        <p:txBody>
          <a:bodyPr/>
          <a:lstStyle/>
          <a:p>
            <a:pPr/>
            <a:r>
              <a:t>Texto del título</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Vista en contrapicada de edificios modernos bajo un cielo iluminado"/>
          <p:cNvSpPr/>
          <p:nvPr>
            <p:ph type="pic" idx="21"/>
          </p:nvPr>
        </p:nvSpPr>
        <p:spPr>
          <a:xfrm>
            <a:off x="5538061" y="314910"/>
            <a:ext cx="18189426" cy="12101281"/>
          </a:xfrm>
          <a:prstGeom prst="rect">
            <a:avLst/>
          </a:prstGeom>
          <a:ln w="9525">
            <a:round/>
          </a:ln>
        </p:spPr>
        <p:txBody>
          <a:bodyPr lIns="91439" tIns="45719" rIns="91439" bIns="45719" anchor="t">
            <a:noAutofit/>
          </a:bodyPr>
          <a:lstStyle/>
          <a:p>
            <a:pPr/>
          </a:p>
        </p:txBody>
      </p:sp>
      <p:sp>
        <p:nvSpPr>
          <p:cNvPr id="39" name="Texto del título"/>
          <p:cNvSpPr txBox="1"/>
          <p:nvPr>
            <p:ph type="title"/>
          </p:nvPr>
        </p:nvSpPr>
        <p:spPr>
          <a:xfrm>
            <a:off x="2070100" y="2806700"/>
            <a:ext cx="11201400" cy="4394200"/>
          </a:xfrm>
          <a:prstGeom prst="rect">
            <a:avLst/>
          </a:prstGeom>
        </p:spPr>
        <p:txBody>
          <a:bodyPr anchor="b"/>
          <a:lstStyle/>
          <a:p>
            <a:pPr/>
            <a:r>
              <a:t>Texto del título</a:t>
            </a:r>
          </a:p>
        </p:txBody>
      </p:sp>
      <p:sp>
        <p:nvSpPr>
          <p:cNvPr id="40" name="Nivel de texto 1…"/>
          <p:cNvSpPr txBox="1"/>
          <p:nvPr>
            <p:ph type="body" sz="quarter" idx="1"/>
          </p:nvPr>
        </p:nvSpPr>
        <p:spPr>
          <a:xfrm>
            <a:off x="2070100" y="7391400"/>
            <a:ext cx="11201400" cy="4927600"/>
          </a:xfrm>
          <a:prstGeom prst="rect">
            <a:avLst/>
          </a:prstGeom>
        </p:spPr>
        <p:txBody>
          <a:bodyPr anchor="t"/>
          <a:lstStyle>
            <a:lvl1pPr marL="0" indent="0" algn="ctr">
              <a:spcBef>
                <a:spcPts val="0"/>
              </a:spcBef>
              <a:buSzTx/>
              <a:buNone/>
              <a:defRPr>
                <a:effectLst>
                  <a:outerShdw sx="100000" sy="100000" kx="0" ky="0" algn="b" rotWithShape="0" blurRad="25400" dist="25400" dir="2700000">
                    <a:srgbClr val="FFFFFF">
                      <a:alpha val="50000"/>
                    </a:srgbClr>
                  </a:outerShdw>
                </a:effectLst>
              </a:defRPr>
            </a:lvl1pPr>
            <a:lvl2pPr marL="0" indent="0" algn="ctr">
              <a:spcBef>
                <a:spcPts val="0"/>
              </a:spcBef>
              <a:buSzTx/>
              <a:buNone/>
              <a:defRPr>
                <a:effectLst>
                  <a:outerShdw sx="100000" sy="100000" kx="0" ky="0" algn="b" rotWithShape="0" blurRad="25400" dist="25400" dir="2700000">
                    <a:srgbClr val="FFFFFF">
                      <a:alpha val="50000"/>
                    </a:srgbClr>
                  </a:outerShdw>
                </a:effectLst>
              </a:defRPr>
            </a:lvl2pPr>
            <a:lvl3pPr marL="0" indent="0" algn="ctr">
              <a:spcBef>
                <a:spcPts val="0"/>
              </a:spcBef>
              <a:buSzTx/>
              <a:buNone/>
              <a:defRPr>
                <a:effectLst>
                  <a:outerShdw sx="100000" sy="100000" kx="0" ky="0" algn="b" rotWithShape="0" blurRad="25400" dist="25400" dir="2700000">
                    <a:srgbClr val="FFFFFF">
                      <a:alpha val="50000"/>
                    </a:srgbClr>
                  </a:outerShdw>
                </a:effectLst>
              </a:defRPr>
            </a:lvl3pPr>
            <a:lvl4pPr marL="0" indent="0" algn="ctr">
              <a:spcBef>
                <a:spcPts val="0"/>
              </a:spcBef>
              <a:buSzTx/>
              <a:buNone/>
              <a:defRPr>
                <a:effectLst>
                  <a:outerShdw sx="100000" sy="100000" kx="0" ky="0" algn="b" rotWithShape="0" blurRad="25400" dist="25400" dir="2700000">
                    <a:srgbClr val="FFFFFF">
                      <a:alpha val="50000"/>
                    </a:srgbClr>
                  </a:outerShdw>
                </a:effectLst>
              </a:defRPr>
            </a:lvl4pPr>
            <a:lvl5pPr marL="0" indent="0" algn="ctr">
              <a:spcBef>
                <a:spcPts val="0"/>
              </a:spcBef>
              <a:buSzTx/>
              <a:buNone/>
              <a:defRPr>
                <a:effectLst>
                  <a:outerShdw sx="100000" sy="100000" kx="0" ky="0" algn="b" rotWithShape="0" blurRad="25400" dist="25400" dir="2700000">
                    <a:srgbClr val="FFFFFF">
                      <a:alpha val="50000"/>
                    </a:srgbClr>
                  </a:outerShdw>
                </a:effectLst>
              </a:defRPr>
            </a:lvl5pPr>
          </a:lstStyle>
          <a:p>
            <a:pPr/>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arriba)">
    <p:spTree>
      <p:nvGrpSpPr>
        <p:cNvPr id="1" name=""/>
        <p:cNvGrpSpPr/>
        <p:nvPr/>
      </p:nvGrpSpPr>
      <p:grpSpPr>
        <a:xfrm>
          <a:off x="0" y="0"/>
          <a:ext cx="0" cy="0"/>
          <a:chOff x="0" y="0"/>
          <a:chExt cx="0" cy="0"/>
        </a:xfrm>
      </p:grpSpPr>
      <p:sp>
        <p:nvSpPr>
          <p:cNvPr id="48" name="Texto del título"/>
          <p:cNvSpPr txBox="1"/>
          <p:nvPr>
            <p:ph type="title"/>
          </p:nvPr>
        </p:nvSpPr>
        <p:spPr>
          <a:xfrm>
            <a:off x="3048000" y="381000"/>
            <a:ext cx="18288000" cy="3644900"/>
          </a:xfrm>
          <a:prstGeom prst="rect">
            <a:avLst/>
          </a:prstGeom>
        </p:spPr>
        <p:txBody>
          <a:bodyPr/>
          <a:lstStyle/>
          <a:p>
            <a:pPr/>
            <a:r>
              <a:t>Texto del título</a:t>
            </a:r>
          </a:p>
        </p:txBody>
      </p:sp>
      <p:sp>
        <p:nvSpPr>
          <p:cNvPr id="4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interior)">
    <p:spTree>
      <p:nvGrpSpPr>
        <p:cNvPr id="1" name=""/>
        <p:cNvGrpSpPr/>
        <p:nvPr/>
      </p:nvGrpSpPr>
      <p:grpSpPr>
        <a:xfrm>
          <a:off x="0" y="0"/>
          <a:ext cx="0" cy="0"/>
          <a:chOff x="0" y="0"/>
          <a:chExt cx="0" cy="0"/>
        </a:xfrm>
      </p:grpSpPr>
      <p:sp>
        <p:nvSpPr>
          <p:cNvPr id="56" name="Texto del título"/>
          <p:cNvSpPr txBox="1"/>
          <p:nvPr>
            <p:ph type="title"/>
          </p:nvPr>
        </p:nvSpPr>
        <p:spPr>
          <a:xfrm>
            <a:off x="3594100" y="5041900"/>
            <a:ext cx="18288000" cy="3644900"/>
          </a:xfrm>
          <a:prstGeom prst="rect">
            <a:avLst/>
          </a:prstGeom>
        </p:spPr>
        <p:txBody>
          <a:bodyPr/>
          <a:lstStyle/>
          <a:p>
            <a:pPr/>
            <a:r>
              <a:t>Texto del título</a:t>
            </a:r>
          </a:p>
        </p:txBody>
      </p:sp>
      <p:sp>
        <p:nvSpPr>
          <p:cNvPr id="5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viñetas">
    <p:spTree>
      <p:nvGrpSpPr>
        <p:cNvPr id="1" name=""/>
        <p:cNvGrpSpPr/>
        <p:nvPr/>
      </p:nvGrpSpPr>
      <p:grpSpPr>
        <a:xfrm>
          <a:off x="0" y="0"/>
          <a:ext cx="0" cy="0"/>
          <a:chOff x="0" y="0"/>
          <a:chExt cx="0" cy="0"/>
        </a:xfrm>
      </p:grpSpPr>
      <p:sp>
        <p:nvSpPr>
          <p:cNvPr id="64" name="Texto del título"/>
          <p:cNvSpPr txBox="1"/>
          <p:nvPr>
            <p:ph type="title"/>
          </p:nvPr>
        </p:nvSpPr>
        <p:spPr>
          <a:prstGeom prst="rect">
            <a:avLst/>
          </a:prstGeom>
        </p:spPr>
        <p:txBody>
          <a:bodyPr/>
          <a:lstStyle/>
          <a:p>
            <a:pPr/>
            <a:r>
              <a:t>Texto del título</a:t>
            </a:r>
          </a:p>
        </p:txBody>
      </p:sp>
      <p:sp>
        <p:nvSpPr>
          <p:cNvPr id="65" name="Nivel de texto 1…"/>
          <p:cNvSpPr txBox="1"/>
          <p:nvPr>
            <p:ph type="body" idx="1"/>
          </p:nvPr>
        </p:nvSpPr>
        <p:spPr>
          <a:xfrm>
            <a:off x="3594100" y="3860800"/>
            <a:ext cx="18288000" cy="82169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6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iñetas y foto">
    <p:spTree>
      <p:nvGrpSpPr>
        <p:cNvPr id="1" name=""/>
        <p:cNvGrpSpPr/>
        <p:nvPr/>
      </p:nvGrpSpPr>
      <p:grpSpPr>
        <a:xfrm>
          <a:off x="0" y="0"/>
          <a:ext cx="0" cy="0"/>
          <a:chOff x="0" y="0"/>
          <a:chExt cx="0" cy="0"/>
        </a:xfrm>
      </p:grpSpPr>
      <p:sp>
        <p:nvSpPr>
          <p:cNvPr id="73" name="Vista en contrapicada de edificios modernos bajo un cielo iluminado"/>
          <p:cNvSpPr/>
          <p:nvPr>
            <p:ph type="pic" sz="half" idx="21"/>
          </p:nvPr>
        </p:nvSpPr>
        <p:spPr>
          <a:xfrm>
            <a:off x="10287756" y="4010104"/>
            <a:ext cx="11949941" cy="7950201"/>
          </a:xfrm>
          <a:prstGeom prst="rect">
            <a:avLst/>
          </a:prstGeom>
          <a:ln w="9525">
            <a:round/>
          </a:ln>
        </p:spPr>
        <p:txBody>
          <a:bodyPr lIns="91439" tIns="45719" rIns="91439" bIns="45719" anchor="t">
            <a:noAutofit/>
          </a:bodyPr>
          <a:lstStyle/>
          <a:p>
            <a:pPr/>
          </a:p>
        </p:txBody>
      </p:sp>
      <p:sp>
        <p:nvSpPr>
          <p:cNvPr id="74" name="Texto del título"/>
          <p:cNvSpPr txBox="1"/>
          <p:nvPr>
            <p:ph type="title"/>
          </p:nvPr>
        </p:nvSpPr>
        <p:spPr>
          <a:prstGeom prst="rect">
            <a:avLst/>
          </a:prstGeom>
        </p:spPr>
        <p:txBody>
          <a:bodyPr/>
          <a:lstStyle/>
          <a:p>
            <a:pPr/>
            <a:r>
              <a:t>Texto del título</a:t>
            </a:r>
          </a:p>
        </p:txBody>
      </p:sp>
      <p:sp>
        <p:nvSpPr>
          <p:cNvPr id="75" name="Nivel de texto 1…"/>
          <p:cNvSpPr txBox="1"/>
          <p:nvPr>
            <p:ph type="body" sz="half" idx="1"/>
          </p:nvPr>
        </p:nvSpPr>
        <p:spPr>
          <a:xfrm>
            <a:off x="3594100" y="3860800"/>
            <a:ext cx="8877300" cy="8216900"/>
          </a:xfrm>
          <a:prstGeom prst="rect">
            <a:avLst/>
          </a:prstGeom>
        </p:spPr>
        <p:txBody>
          <a:bodyPr/>
          <a:lstStyle>
            <a:lvl1pPr marL="622300" indent="-622300">
              <a:spcBef>
                <a:spcPts val="5600"/>
              </a:spcBef>
              <a:buBlip>
                <a:blip r:embed="rId2"/>
              </a:buBlip>
              <a:defRPr sz="4200"/>
            </a:lvl1pPr>
            <a:lvl2pPr marL="1244600" indent="-622300">
              <a:spcBef>
                <a:spcPts val="5600"/>
              </a:spcBef>
              <a:buBlip>
                <a:blip r:embed="rId2"/>
              </a:buBlip>
              <a:defRPr sz="4200"/>
            </a:lvl2pPr>
            <a:lvl3pPr marL="1866900" indent="-622300">
              <a:spcBef>
                <a:spcPts val="5600"/>
              </a:spcBef>
              <a:buBlip>
                <a:blip r:embed="rId2"/>
              </a:buBlip>
              <a:defRPr sz="4200"/>
            </a:lvl3pPr>
            <a:lvl4pPr marL="2489200" indent="-622300">
              <a:spcBef>
                <a:spcPts val="5600"/>
              </a:spcBef>
              <a:buBlip>
                <a:blip r:embed="rId2"/>
              </a:buBlip>
              <a:defRPr sz="4200"/>
            </a:lvl4pPr>
            <a:lvl5pPr marL="3111500" indent="-622300">
              <a:spcBef>
                <a:spcPts val="5600"/>
              </a:spcBef>
              <a:buBlip>
                <a:blip r:embed="rId2"/>
              </a:buBlip>
              <a:defRPr sz="4200"/>
            </a:lvl5pPr>
          </a:lstStyle>
          <a:p>
            <a:pPr/>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foto vertical)">
    <p:spTree>
      <p:nvGrpSpPr>
        <p:cNvPr id="1" name=""/>
        <p:cNvGrpSpPr/>
        <p:nvPr/>
      </p:nvGrpSpPr>
      <p:grpSpPr>
        <a:xfrm>
          <a:off x="0" y="0"/>
          <a:ext cx="0" cy="0"/>
          <a:chOff x="0" y="0"/>
          <a:chExt cx="0" cy="0"/>
        </a:xfrm>
      </p:grpSpPr>
      <p:sp>
        <p:nvSpPr>
          <p:cNvPr id="83" name="Vista en contrapicada de edificios modernos bajo un cielo iluminado"/>
          <p:cNvSpPr/>
          <p:nvPr>
            <p:ph type="pic" sz="half" idx="21"/>
          </p:nvPr>
        </p:nvSpPr>
        <p:spPr>
          <a:xfrm>
            <a:off x="11458720" y="2915886"/>
            <a:ext cx="11788123" cy="7842545"/>
          </a:xfrm>
          <a:prstGeom prst="rect">
            <a:avLst/>
          </a:prstGeom>
          <a:ln w="9525">
            <a:round/>
          </a:ln>
        </p:spPr>
        <p:txBody>
          <a:bodyPr lIns="91439" tIns="45719" rIns="91439" bIns="45719" anchor="t">
            <a:noAutofit/>
          </a:bodyPr>
          <a:lstStyle/>
          <a:p>
            <a:pPr/>
          </a:p>
        </p:txBody>
      </p:sp>
      <p:sp>
        <p:nvSpPr>
          <p:cNvPr id="84" name="Texto del título"/>
          <p:cNvSpPr txBox="1"/>
          <p:nvPr>
            <p:ph type="title"/>
          </p:nvPr>
        </p:nvSpPr>
        <p:spPr>
          <a:xfrm>
            <a:off x="2070100" y="2806700"/>
            <a:ext cx="11544300" cy="4394200"/>
          </a:xfrm>
          <a:prstGeom prst="rect">
            <a:avLst/>
          </a:prstGeom>
        </p:spPr>
        <p:txBody>
          <a:bodyPr anchor="b"/>
          <a:lstStyle/>
          <a:p>
            <a:pPr/>
            <a:r>
              <a:t>Texto del título</a:t>
            </a:r>
          </a:p>
        </p:txBody>
      </p:sp>
      <p:sp>
        <p:nvSpPr>
          <p:cNvPr id="85" name="Nivel de texto 1…"/>
          <p:cNvSpPr txBox="1"/>
          <p:nvPr>
            <p:ph type="body" sz="quarter" idx="1"/>
          </p:nvPr>
        </p:nvSpPr>
        <p:spPr>
          <a:xfrm>
            <a:off x="2070100" y="7391400"/>
            <a:ext cx="11544300" cy="4013200"/>
          </a:xfrm>
          <a:prstGeom prst="rect">
            <a:avLst/>
          </a:prstGeom>
        </p:spPr>
        <p:txBody>
          <a:bodyPr anchor="t"/>
          <a:lstStyle>
            <a:lvl1pPr marL="0" indent="0" algn="ctr">
              <a:spcBef>
                <a:spcPts val="0"/>
              </a:spcBef>
              <a:buSzTx/>
              <a:buNone/>
              <a:defRPr>
                <a:effectLst>
                  <a:outerShdw sx="100000" sy="100000" kx="0" ky="0" algn="b" rotWithShape="0" blurRad="25400" dist="25400" dir="2700000">
                    <a:srgbClr val="FFFFFF">
                      <a:alpha val="50000"/>
                    </a:srgbClr>
                  </a:outerShdw>
                </a:effectLst>
              </a:defRPr>
            </a:lvl1pPr>
            <a:lvl2pPr marL="0" indent="0" algn="ctr">
              <a:spcBef>
                <a:spcPts val="0"/>
              </a:spcBef>
              <a:buSzTx/>
              <a:buNone/>
              <a:defRPr>
                <a:effectLst>
                  <a:outerShdw sx="100000" sy="100000" kx="0" ky="0" algn="b" rotWithShape="0" blurRad="25400" dist="25400" dir="2700000">
                    <a:srgbClr val="FFFFFF">
                      <a:alpha val="50000"/>
                    </a:srgbClr>
                  </a:outerShdw>
                </a:effectLst>
              </a:defRPr>
            </a:lvl2pPr>
            <a:lvl3pPr marL="0" indent="0" algn="ctr">
              <a:spcBef>
                <a:spcPts val="0"/>
              </a:spcBef>
              <a:buSzTx/>
              <a:buNone/>
              <a:defRPr>
                <a:effectLst>
                  <a:outerShdw sx="100000" sy="100000" kx="0" ky="0" algn="b" rotWithShape="0" blurRad="25400" dist="25400" dir="2700000">
                    <a:srgbClr val="FFFFFF">
                      <a:alpha val="50000"/>
                    </a:srgbClr>
                  </a:outerShdw>
                </a:effectLst>
              </a:defRPr>
            </a:lvl3pPr>
            <a:lvl4pPr marL="0" indent="0" algn="ctr">
              <a:spcBef>
                <a:spcPts val="0"/>
              </a:spcBef>
              <a:buSzTx/>
              <a:buNone/>
              <a:defRPr>
                <a:effectLst>
                  <a:outerShdw sx="100000" sy="100000" kx="0" ky="0" algn="b" rotWithShape="0" blurRad="25400" dist="25400" dir="2700000">
                    <a:srgbClr val="FFFFFF">
                      <a:alpha val="50000"/>
                    </a:srgbClr>
                  </a:outerShdw>
                </a:effectLst>
              </a:defRPr>
            </a:lvl4pPr>
            <a:lvl5pPr marL="0" indent="0" algn="ctr">
              <a:spcBef>
                <a:spcPts val="0"/>
              </a:spcBef>
              <a:buSzTx/>
              <a:buNone/>
              <a:defRPr>
                <a:effectLst>
                  <a:outerShdw sx="100000" sy="100000" kx="0" ky="0" algn="b" rotWithShape="0" blurRad="25400" dist="25400" dir="2700000">
                    <a:srgbClr val="FFFFFF">
                      <a:alpha val="50000"/>
                    </a:srgbClr>
                  </a:outerShdw>
                </a:effectLst>
              </a:defRPr>
            </a:lvl5pPr>
          </a:lstStyle>
          <a:p>
            <a:pPr/>
            <a:r>
              <a:t>Nivel de texto 1</a:t>
            </a:r>
          </a:p>
          <a:p>
            <a:pPr lvl="1"/>
            <a:r>
              <a:t>Nivel de texto 2</a:t>
            </a:r>
          </a:p>
          <a:p>
            <a:pPr lvl="2"/>
            <a:r>
              <a:t>Nivel de texto 3</a:t>
            </a:r>
          </a:p>
          <a:p>
            <a:pPr lvl="3"/>
            <a:r>
              <a:t>Nivel de texto 4</a:t>
            </a:r>
          </a:p>
          <a:p>
            <a:pPr lvl="4"/>
            <a:r>
              <a:t>Nivel de texto 5</a:t>
            </a:r>
          </a:p>
        </p:txBody>
      </p:sp>
      <p:sp>
        <p:nvSpPr>
          <p:cNvPr id="8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Nivel de texto 1…"/>
          <p:cNvSpPr txBox="1"/>
          <p:nvPr>
            <p:ph type="body" idx="1"/>
          </p:nvPr>
        </p:nvSpPr>
        <p:spPr>
          <a:xfrm>
            <a:off x="3581400" y="2349500"/>
            <a:ext cx="18288000" cy="901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Nivel de texto 1</a:t>
            </a:r>
          </a:p>
          <a:p>
            <a:pPr lvl="1"/>
            <a:r>
              <a:t>Nivel de texto 2</a:t>
            </a:r>
          </a:p>
          <a:p>
            <a:pPr lvl="2"/>
            <a:r>
              <a:t>Nivel de texto 3</a:t>
            </a:r>
          </a:p>
          <a:p>
            <a:pPr lvl="3"/>
            <a:r>
              <a:t>Nivel de texto 4</a:t>
            </a:r>
          </a:p>
          <a:p>
            <a:pPr lvl="4"/>
            <a:r>
              <a:t>Nivel de texto 5</a:t>
            </a:r>
          </a:p>
        </p:txBody>
      </p:sp>
      <p:sp>
        <p:nvSpPr>
          <p:cNvPr id="3" name="Texto del título"/>
          <p:cNvSpPr txBox="1"/>
          <p:nvPr>
            <p:ph type="title"/>
          </p:nvPr>
        </p:nvSpPr>
        <p:spPr>
          <a:xfrm>
            <a:off x="3594100" y="215900"/>
            <a:ext cx="18288000" cy="3644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del título</a:t>
            </a:r>
          </a:p>
        </p:txBody>
      </p:sp>
      <p:sp>
        <p:nvSpPr>
          <p:cNvPr id="4" name="Número de diapositiva"/>
          <p:cNvSpPr txBox="1"/>
          <p:nvPr>
            <p:ph type="sldNum" sz="quarter" idx="2"/>
          </p:nvPr>
        </p:nvSpPr>
        <p:spPr>
          <a:xfrm>
            <a:off x="23123893" y="12945743"/>
            <a:ext cx="509728" cy="537214"/>
          </a:xfrm>
          <a:prstGeom prst="rect">
            <a:avLst/>
          </a:prstGeom>
          <a:ln w="12700">
            <a:miter lim="400000"/>
          </a:ln>
        </p:spPr>
        <p:txBody>
          <a:bodyPr wrap="none" lIns="50800" tIns="50800" rIns="50800" bIns="50800" anchor="ctr">
            <a:spAutoFit/>
          </a:bodyPr>
          <a:lstStyle>
            <a:lvl1pPr algn="r">
              <a:defRPr sz="2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ctr" defTabSz="647700" rtl="0" latinLnBrk="0">
        <a:lnSpc>
          <a:spcPct val="100000"/>
        </a:lnSpc>
        <a:spcBef>
          <a:spcPts val="0"/>
        </a:spcBef>
        <a:spcAft>
          <a:spcPts val="0"/>
        </a:spcAft>
        <a:buClrTx/>
        <a:buSzTx/>
        <a:buFontTx/>
        <a:buNone/>
        <a:tabLst>
          <a:tab pos="2095500" algn="l"/>
        </a:tabLst>
        <a:defRPr b="0" baseline="0" cap="none" i="0" spc="0" strike="noStrike" sz="9400" u="none">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1pPr>
      <a:lvl2pPr marL="0" marR="0" indent="0" algn="ctr" defTabSz="647700" rtl="0" latinLnBrk="0">
        <a:lnSpc>
          <a:spcPct val="100000"/>
        </a:lnSpc>
        <a:spcBef>
          <a:spcPts val="0"/>
        </a:spcBef>
        <a:spcAft>
          <a:spcPts val="0"/>
        </a:spcAft>
        <a:buClrTx/>
        <a:buSzTx/>
        <a:buFontTx/>
        <a:buNone/>
        <a:tabLst>
          <a:tab pos="2095500" algn="l"/>
        </a:tabLst>
        <a:defRPr b="0" baseline="0" cap="none" i="0" spc="0" strike="noStrike" sz="9400" u="none">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2pPr>
      <a:lvl3pPr marL="0" marR="0" indent="0" algn="ctr" defTabSz="647700" rtl="0" latinLnBrk="0">
        <a:lnSpc>
          <a:spcPct val="100000"/>
        </a:lnSpc>
        <a:spcBef>
          <a:spcPts val="0"/>
        </a:spcBef>
        <a:spcAft>
          <a:spcPts val="0"/>
        </a:spcAft>
        <a:buClrTx/>
        <a:buSzTx/>
        <a:buFontTx/>
        <a:buNone/>
        <a:tabLst>
          <a:tab pos="2095500" algn="l"/>
        </a:tabLst>
        <a:defRPr b="0" baseline="0" cap="none" i="0" spc="0" strike="noStrike" sz="9400" u="none">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3pPr>
      <a:lvl4pPr marL="0" marR="0" indent="0" algn="ctr" defTabSz="647700" rtl="0" latinLnBrk="0">
        <a:lnSpc>
          <a:spcPct val="100000"/>
        </a:lnSpc>
        <a:spcBef>
          <a:spcPts val="0"/>
        </a:spcBef>
        <a:spcAft>
          <a:spcPts val="0"/>
        </a:spcAft>
        <a:buClrTx/>
        <a:buSzTx/>
        <a:buFontTx/>
        <a:buNone/>
        <a:tabLst>
          <a:tab pos="2095500" algn="l"/>
        </a:tabLst>
        <a:defRPr b="0" baseline="0" cap="none" i="0" spc="0" strike="noStrike" sz="9400" u="none">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4pPr>
      <a:lvl5pPr marL="0" marR="0" indent="0" algn="ctr" defTabSz="647700" rtl="0" latinLnBrk="0">
        <a:lnSpc>
          <a:spcPct val="100000"/>
        </a:lnSpc>
        <a:spcBef>
          <a:spcPts val="0"/>
        </a:spcBef>
        <a:spcAft>
          <a:spcPts val="0"/>
        </a:spcAft>
        <a:buClrTx/>
        <a:buSzTx/>
        <a:buFontTx/>
        <a:buNone/>
        <a:tabLst>
          <a:tab pos="2095500" algn="l"/>
        </a:tabLst>
        <a:defRPr b="0" baseline="0" cap="none" i="0" spc="0" strike="noStrike" sz="9400" u="none">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5pPr>
      <a:lvl6pPr marL="0" marR="0" indent="0" algn="ctr" defTabSz="647700" rtl="0" latinLnBrk="0">
        <a:lnSpc>
          <a:spcPct val="100000"/>
        </a:lnSpc>
        <a:spcBef>
          <a:spcPts val="0"/>
        </a:spcBef>
        <a:spcAft>
          <a:spcPts val="0"/>
        </a:spcAft>
        <a:buClrTx/>
        <a:buSzTx/>
        <a:buFontTx/>
        <a:buNone/>
        <a:tabLst>
          <a:tab pos="2095500" algn="l"/>
        </a:tabLst>
        <a:defRPr b="0" baseline="0" cap="none" i="0" spc="0" strike="noStrike" sz="9400" u="none">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6pPr>
      <a:lvl7pPr marL="0" marR="0" indent="0" algn="ctr" defTabSz="647700" rtl="0" latinLnBrk="0">
        <a:lnSpc>
          <a:spcPct val="100000"/>
        </a:lnSpc>
        <a:spcBef>
          <a:spcPts val="0"/>
        </a:spcBef>
        <a:spcAft>
          <a:spcPts val="0"/>
        </a:spcAft>
        <a:buClrTx/>
        <a:buSzTx/>
        <a:buFontTx/>
        <a:buNone/>
        <a:tabLst>
          <a:tab pos="2095500" algn="l"/>
        </a:tabLst>
        <a:defRPr b="0" baseline="0" cap="none" i="0" spc="0" strike="noStrike" sz="9400" u="none">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7pPr>
      <a:lvl8pPr marL="0" marR="0" indent="0" algn="ctr" defTabSz="647700" rtl="0" latinLnBrk="0">
        <a:lnSpc>
          <a:spcPct val="100000"/>
        </a:lnSpc>
        <a:spcBef>
          <a:spcPts val="0"/>
        </a:spcBef>
        <a:spcAft>
          <a:spcPts val="0"/>
        </a:spcAft>
        <a:buClrTx/>
        <a:buSzTx/>
        <a:buFontTx/>
        <a:buNone/>
        <a:tabLst>
          <a:tab pos="2095500" algn="l"/>
        </a:tabLst>
        <a:defRPr b="0" baseline="0" cap="none" i="0" spc="0" strike="noStrike" sz="9400" u="none">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8pPr>
      <a:lvl9pPr marL="0" marR="0" indent="0" algn="ctr" defTabSz="647700" rtl="0" latinLnBrk="0">
        <a:lnSpc>
          <a:spcPct val="100000"/>
        </a:lnSpc>
        <a:spcBef>
          <a:spcPts val="0"/>
        </a:spcBef>
        <a:spcAft>
          <a:spcPts val="0"/>
        </a:spcAft>
        <a:buClrTx/>
        <a:buSzTx/>
        <a:buFontTx/>
        <a:buNone/>
        <a:tabLst>
          <a:tab pos="2095500" algn="l"/>
        </a:tabLst>
        <a:defRPr b="0" baseline="0" cap="none" i="0" spc="0" strike="noStrike" sz="9400" u="none">
          <a:solidFill>
            <a:srgbClr val="363929"/>
          </a:solidFill>
          <a:effectLst>
            <a:outerShdw sx="100000" sy="100000" kx="0" ky="0" algn="b" rotWithShape="0" blurRad="25400" dist="25400" dir="2700000">
              <a:srgbClr val="FFFFFF">
                <a:alpha val="50000"/>
              </a:srgbClr>
            </a:outerShdw>
          </a:effectLst>
          <a:uFillTx/>
          <a:latin typeface="+mn-lt"/>
          <a:ea typeface="+mn-ea"/>
          <a:cs typeface="+mn-cs"/>
          <a:sym typeface="Optima"/>
        </a:defRPr>
      </a:lvl9pPr>
    </p:titleStyle>
    <p:bodyStyle>
      <a:lvl1pPr marL="787399" marR="0" indent="-787399" algn="l" defTabSz="647700" rtl="0" latinLnBrk="0">
        <a:lnSpc>
          <a:spcPct val="100000"/>
        </a:lnSpc>
        <a:spcBef>
          <a:spcPts val="7000"/>
        </a:spcBef>
        <a:spcAft>
          <a:spcPts val="0"/>
        </a:spcAft>
        <a:buClrTx/>
        <a:buSzPct val="35000"/>
        <a:buFontTx/>
        <a:buBlip>
          <a:blip r:embed="rId3"/>
        </a:buBlip>
        <a:tabLst/>
        <a:defRPr b="0" baseline="0" cap="none" i="0" spc="0" strike="noStrike" sz="5600" u="none">
          <a:solidFill>
            <a:srgbClr val="363929"/>
          </a:solidFill>
          <a:uFillTx/>
          <a:latin typeface="+mn-lt"/>
          <a:ea typeface="+mn-ea"/>
          <a:cs typeface="+mn-cs"/>
          <a:sym typeface="Optima"/>
        </a:defRPr>
      </a:lvl1pPr>
      <a:lvl2pPr marL="1574800" marR="0" indent="-787400" algn="l" defTabSz="647700" rtl="0" latinLnBrk="0">
        <a:lnSpc>
          <a:spcPct val="100000"/>
        </a:lnSpc>
        <a:spcBef>
          <a:spcPts val="7000"/>
        </a:spcBef>
        <a:spcAft>
          <a:spcPts val="0"/>
        </a:spcAft>
        <a:buClrTx/>
        <a:buSzPct val="35000"/>
        <a:buFontTx/>
        <a:buBlip>
          <a:blip r:embed="rId3"/>
        </a:buBlip>
        <a:tabLst/>
        <a:defRPr b="0" baseline="0" cap="none" i="0" spc="0" strike="noStrike" sz="5600" u="none">
          <a:solidFill>
            <a:srgbClr val="363929"/>
          </a:solidFill>
          <a:uFillTx/>
          <a:latin typeface="+mn-lt"/>
          <a:ea typeface="+mn-ea"/>
          <a:cs typeface="+mn-cs"/>
          <a:sym typeface="Optima"/>
        </a:defRPr>
      </a:lvl2pPr>
      <a:lvl3pPr marL="2362200" marR="0" indent="-787400" algn="l" defTabSz="647700" rtl="0" latinLnBrk="0">
        <a:lnSpc>
          <a:spcPct val="100000"/>
        </a:lnSpc>
        <a:spcBef>
          <a:spcPts val="7000"/>
        </a:spcBef>
        <a:spcAft>
          <a:spcPts val="0"/>
        </a:spcAft>
        <a:buClrTx/>
        <a:buSzPct val="35000"/>
        <a:buFontTx/>
        <a:buBlip>
          <a:blip r:embed="rId3"/>
        </a:buBlip>
        <a:tabLst/>
        <a:defRPr b="0" baseline="0" cap="none" i="0" spc="0" strike="noStrike" sz="5600" u="none">
          <a:solidFill>
            <a:srgbClr val="363929"/>
          </a:solidFill>
          <a:uFillTx/>
          <a:latin typeface="+mn-lt"/>
          <a:ea typeface="+mn-ea"/>
          <a:cs typeface="+mn-cs"/>
          <a:sym typeface="Optima"/>
        </a:defRPr>
      </a:lvl3pPr>
      <a:lvl4pPr marL="3149600" marR="0" indent="-787400" algn="l" defTabSz="647700" rtl="0" latinLnBrk="0">
        <a:lnSpc>
          <a:spcPct val="100000"/>
        </a:lnSpc>
        <a:spcBef>
          <a:spcPts val="7000"/>
        </a:spcBef>
        <a:spcAft>
          <a:spcPts val="0"/>
        </a:spcAft>
        <a:buClrTx/>
        <a:buSzPct val="35000"/>
        <a:buFontTx/>
        <a:buBlip>
          <a:blip r:embed="rId3"/>
        </a:buBlip>
        <a:tabLst/>
        <a:defRPr b="0" baseline="0" cap="none" i="0" spc="0" strike="noStrike" sz="5600" u="none">
          <a:solidFill>
            <a:srgbClr val="363929"/>
          </a:solidFill>
          <a:uFillTx/>
          <a:latin typeface="+mn-lt"/>
          <a:ea typeface="+mn-ea"/>
          <a:cs typeface="+mn-cs"/>
          <a:sym typeface="Optima"/>
        </a:defRPr>
      </a:lvl4pPr>
      <a:lvl5pPr marL="3937000" marR="0" indent="-787400" algn="l" defTabSz="647700" rtl="0" latinLnBrk="0">
        <a:lnSpc>
          <a:spcPct val="100000"/>
        </a:lnSpc>
        <a:spcBef>
          <a:spcPts val="7000"/>
        </a:spcBef>
        <a:spcAft>
          <a:spcPts val="0"/>
        </a:spcAft>
        <a:buClrTx/>
        <a:buSzPct val="35000"/>
        <a:buFontTx/>
        <a:buBlip>
          <a:blip r:embed="rId3"/>
        </a:buBlip>
        <a:tabLst/>
        <a:defRPr b="0" baseline="0" cap="none" i="0" spc="0" strike="noStrike" sz="5600" u="none">
          <a:solidFill>
            <a:srgbClr val="363929"/>
          </a:solidFill>
          <a:uFillTx/>
          <a:latin typeface="+mn-lt"/>
          <a:ea typeface="+mn-ea"/>
          <a:cs typeface="+mn-cs"/>
          <a:sym typeface="Optima"/>
        </a:defRPr>
      </a:lvl5pPr>
      <a:lvl6pPr marL="4724400" marR="0" indent="-787400" algn="l" defTabSz="647700" rtl="0" latinLnBrk="0">
        <a:lnSpc>
          <a:spcPct val="100000"/>
        </a:lnSpc>
        <a:spcBef>
          <a:spcPts val="7000"/>
        </a:spcBef>
        <a:spcAft>
          <a:spcPts val="0"/>
        </a:spcAft>
        <a:buClrTx/>
        <a:buSzPct val="35000"/>
        <a:buFontTx/>
        <a:buBlip>
          <a:blip r:embed="rId3"/>
        </a:buBlip>
        <a:tabLst/>
        <a:defRPr b="0" baseline="0" cap="none" i="0" spc="0" strike="noStrike" sz="5600" u="none">
          <a:solidFill>
            <a:srgbClr val="363929"/>
          </a:solidFill>
          <a:uFillTx/>
          <a:latin typeface="+mn-lt"/>
          <a:ea typeface="+mn-ea"/>
          <a:cs typeface="+mn-cs"/>
          <a:sym typeface="Optima"/>
        </a:defRPr>
      </a:lvl6pPr>
      <a:lvl7pPr marL="5511800" marR="0" indent="-787400" algn="l" defTabSz="647700" rtl="0" latinLnBrk="0">
        <a:lnSpc>
          <a:spcPct val="100000"/>
        </a:lnSpc>
        <a:spcBef>
          <a:spcPts val="7000"/>
        </a:spcBef>
        <a:spcAft>
          <a:spcPts val="0"/>
        </a:spcAft>
        <a:buClrTx/>
        <a:buSzPct val="35000"/>
        <a:buFontTx/>
        <a:buBlip>
          <a:blip r:embed="rId3"/>
        </a:buBlip>
        <a:tabLst/>
        <a:defRPr b="0" baseline="0" cap="none" i="0" spc="0" strike="noStrike" sz="5600" u="none">
          <a:solidFill>
            <a:srgbClr val="363929"/>
          </a:solidFill>
          <a:uFillTx/>
          <a:latin typeface="+mn-lt"/>
          <a:ea typeface="+mn-ea"/>
          <a:cs typeface="+mn-cs"/>
          <a:sym typeface="Optima"/>
        </a:defRPr>
      </a:lvl7pPr>
      <a:lvl8pPr marL="6299200" marR="0" indent="-787400" algn="l" defTabSz="647700" rtl="0" latinLnBrk="0">
        <a:lnSpc>
          <a:spcPct val="100000"/>
        </a:lnSpc>
        <a:spcBef>
          <a:spcPts val="7000"/>
        </a:spcBef>
        <a:spcAft>
          <a:spcPts val="0"/>
        </a:spcAft>
        <a:buClrTx/>
        <a:buSzPct val="35000"/>
        <a:buFontTx/>
        <a:buBlip>
          <a:blip r:embed="rId3"/>
        </a:buBlip>
        <a:tabLst/>
        <a:defRPr b="0" baseline="0" cap="none" i="0" spc="0" strike="noStrike" sz="5600" u="none">
          <a:solidFill>
            <a:srgbClr val="363929"/>
          </a:solidFill>
          <a:uFillTx/>
          <a:latin typeface="+mn-lt"/>
          <a:ea typeface="+mn-ea"/>
          <a:cs typeface="+mn-cs"/>
          <a:sym typeface="Optima"/>
        </a:defRPr>
      </a:lvl8pPr>
      <a:lvl9pPr marL="7086600" marR="0" indent="-787400" algn="l" defTabSz="647700" rtl="0" latinLnBrk="0">
        <a:lnSpc>
          <a:spcPct val="100000"/>
        </a:lnSpc>
        <a:spcBef>
          <a:spcPts val="7000"/>
        </a:spcBef>
        <a:spcAft>
          <a:spcPts val="0"/>
        </a:spcAft>
        <a:buClrTx/>
        <a:buSzPct val="35000"/>
        <a:buFontTx/>
        <a:buBlip>
          <a:blip r:embed="rId3"/>
        </a:buBlip>
        <a:tabLst/>
        <a:defRPr b="0" baseline="0" cap="none" i="0" spc="0" strike="noStrike" sz="5600" u="none">
          <a:solidFill>
            <a:srgbClr val="363929"/>
          </a:solidFill>
          <a:uFillTx/>
          <a:latin typeface="+mn-lt"/>
          <a:ea typeface="+mn-ea"/>
          <a:cs typeface="+mn-cs"/>
          <a:sym typeface="Optima"/>
        </a:defRPr>
      </a:lvl9pPr>
    </p:bodyStyle>
    <p:otherStyle>
      <a:lvl1pPr marL="0" marR="0" indent="0" algn="r" defTabSz="6477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Optima"/>
        </a:defRPr>
      </a:lvl1pPr>
      <a:lvl2pPr marL="0" marR="0" indent="228600" algn="r" defTabSz="6477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Optima"/>
        </a:defRPr>
      </a:lvl2pPr>
      <a:lvl3pPr marL="0" marR="0" indent="457200" algn="r" defTabSz="6477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Optima"/>
        </a:defRPr>
      </a:lvl3pPr>
      <a:lvl4pPr marL="0" marR="0" indent="685800" algn="r" defTabSz="6477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Optima"/>
        </a:defRPr>
      </a:lvl4pPr>
      <a:lvl5pPr marL="0" marR="0" indent="914400" algn="r" defTabSz="6477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Optima"/>
        </a:defRPr>
      </a:lvl5pPr>
      <a:lvl6pPr marL="0" marR="0" indent="1143000" algn="r" defTabSz="6477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Optima"/>
        </a:defRPr>
      </a:lvl6pPr>
      <a:lvl7pPr marL="0" marR="0" indent="1371600" algn="r" defTabSz="6477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Optima"/>
        </a:defRPr>
      </a:lvl7pPr>
      <a:lvl8pPr marL="0" marR="0" indent="1600200" algn="r" defTabSz="6477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Optima"/>
        </a:defRPr>
      </a:lvl8pPr>
      <a:lvl9pPr marL="0" marR="0" indent="1828800" algn="r" defTabSz="64770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Optim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Integración del Consejo de la Justicia"/>
          <p:cNvSpPr txBox="1"/>
          <p:nvPr>
            <p:ph type="ctrTitle"/>
          </p:nvPr>
        </p:nvSpPr>
        <p:spPr>
          <a:prstGeom prst="rect">
            <a:avLst/>
          </a:prstGeom>
        </p:spPr>
        <p:txBody>
          <a:bodyPr/>
          <a:lstStyle/>
          <a:p>
            <a:pPr/>
            <a:r>
              <a:t>Integración del Consejo de la Justicia</a:t>
            </a:r>
          </a:p>
        </p:txBody>
      </p:sp>
      <p:sp>
        <p:nvSpPr>
          <p:cNvPr id="138" name="En la propuesta de nueva Constitución Política de la República de Chile"/>
          <p:cNvSpPr txBox="1"/>
          <p:nvPr>
            <p:ph type="subTitle" sz="quarter" idx="1"/>
          </p:nvPr>
        </p:nvSpPr>
        <p:spPr>
          <a:prstGeom prst="rect">
            <a:avLst/>
          </a:prstGeom>
        </p:spPr>
        <p:txBody>
          <a:bodyPr/>
          <a:lstStyle/>
          <a:p>
            <a:pPr/>
            <a:r>
              <a:t>En la propuesta de nueva Constitución Política de la República de Chile</a:t>
            </a:r>
          </a:p>
        </p:txBody>
      </p:sp>
      <p:sp>
        <p:nvSpPr>
          <p:cNvPr id="139" name="Sergio Henríquez Galindo…"/>
          <p:cNvSpPr txBox="1"/>
          <p:nvPr/>
        </p:nvSpPr>
        <p:spPr>
          <a:xfrm>
            <a:off x="13995374" y="11334119"/>
            <a:ext cx="10253168" cy="2031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Sergio Henríquez Galindo</a:t>
            </a:r>
          </a:p>
          <a:p>
            <a:pPr/>
            <a:r>
              <a:t>Instituto Panamericano de Derecho Procesal</a:t>
            </a:r>
          </a:p>
          <a:p>
            <a:pPr/>
            <a:r>
              <a:t>Capítulo Chile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Resumen"/>
          <p:cNvSpPr txBox="1"/>
          <p:nvPr>
            <p:ph type="title"/>
          </p:nvPr>
        </p:nvSpPr>
        <p:spPr>
          <a:prstGeom prst="rect">
            <a:avLst/>
          </a:prstGeom>
          <a:blipFill>
            <a:blip r:embed="rId2"/>
          </a:blipFill>
        </p:spPr>
        <p:txBody>
          <a:bodyPr/>
          <a:lstStyle>
            <a:lvl1pPr>
              <a:tabLst/>
              <a:defRPr sz="4400">
                <a:solidFill>
                  <a:srgbClr val="FFFFFF"/>
                </a:solidFill>
                <a:effectLst>
                  <a:outerShdw sx="100000" sy="100000" kx="0" ky="0" algn="b" rotWithShape="0" blurRad="25400" dist="12700" dir="5400000">
                    <a:srgbClr val="000000">
                      <a:alpha val="50000"/>
                    </a:srgbClr>
                  </a:outerShdw>
                </a:effectLst>
              </a:defRPr>
            </a:lvl1pPr>
          </a:lstStyle>
          <a:p>
            <a:pPr/>
            <a:r>
              <a:t>Resumen</a:t>
            </a:r>
          </a:p>
        </p:txBody>
      </p:sp>
      <p:sp>
        <p:nvSpPr>
          <p:cNvPr id="142" name="Esta ponencia da cuenta de una breve reflexión crítica respecto de la integración del Consejo de la Justicia propuesto por la Convención Constituyente en su producto final, esto es una propuesta de nueva Constitución de la República de Chile, que será so"/>
          <p:cNvSpPr txBox="1"/>
          <p:nvPr>
            <p:ph type="body" idx="1"/>
          </p:nvPr>
        </p:nvSpPr>
        <p:spPr>
          <a:prstGeom prst="rect">
            <a:avLst/>
          </a:prstGeom>
          <a:blipFill>
            <a:blip r:embed="rId3"/>
          </a:blipFill>
        </p:spPr>
        <p:txBody>
          <a:bodyPr/>
          <a:lstStyle/>
          <a:p>
            <a:pPr lvl="3" marL="0" indent="0" algn="just">
              <a:spcBef>
                <a:spcPts val="0"/>
              </a:spcBef>
              <a:buSzTx/>
              <a:buNone/>
              <a:defRPr sz="4400">
                <a:solidFill>
                  <a:srgbClr val="FFFFFF"/>
                </a:solidFill>
                <a:effectLst>
                  <a:outerShdw sx="100000" sy="100000" kx="0" ky="0" algn="b" rotWithShape="0" blurRad="25400" dist="12700" dir="5400000">
                    <a:srgbClr val="000000">
                      <a:alpha val="50000"/>
                    </a:srgbClr>
                  </a:outerShdw>
                </a:effectLst>
              </a:defRPr>
            </a:pPr>
            <a:r>
              <a:t>Esta ponencia da cuenta de una breve reflexión crítica respecto de la integración del Consejo de la Justicia propuesto por la Convención Constituyente en su producto final, esto es una propuesta de nueva Constitución de la República de Chile, que será sometido a plebiscito el cuatro de septiembre de 2022. Como mecanismo de análisis, y atendido lo reducido el tiempo brindado para este expositor, se usará un esquema FODA, advirtiendo por supuesto que toda validez empírica se sostiene únicamente en la experiencia comparada y en la literatura citada. De esta manera se propone un esquema final con las principales fortalezas, oportunidades, debilidades y amenazas que tiene esta propuesta, el que podrá ser ratificado en el futuro con su eventual implementación en Chile.</a:t>
            </a:r>
          </a:p>
        </p:txBody>
      </p:sp>
      <p:pic>
        <p:nvPicPr>
          <p:cNvPr id="143" name="QR Ponencia Integracion Consejo Justicia Chile.jpg" descr="QR Ponencia Integracion Consejo Justicia Chile.jpg"/>
          <p:cNvPicPr>
            <a:picLocks noChangeAspect="1"/>
          </p:cNvPicPr>
          <p:nvPr/>
        </p:nvPicPr>
        <p:blipFill>
          <a:blip r:embed="rId4">
            <a:extLst/>
          </a:blip>
          <a:stretch>
            <a:fillRect/>
          </a:stretch>
        </p:blipFill>
        <p:spPr>
          <a:xfrm>
            <a:off x="3574458" y="215900"/>
            <a:ext cx="3644901" cy="36449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Vista en contrapicada de edificios modernos bajo un cielo iluminado" descr="Vista en contrapicada de edificios modernos bajo un cielo iluminado"/>
          <p:cNvPicPr>
            <a:picLocks noChangeAspect="0"/>
          </p:cNvPicPr>
          <p:nvPr>
            <p:ph type="pic" idx="21"/>
          </p:nvPr>
        </p:nvPicPr>
        <p:blipFill>
          <a:blip r:embed="rId2">
            <a:extLst/>
          </a:blip>
          <a:stretch>
            <a:fillRect/>
          </a:stretch>
        </p:blipFill>
        <p:spPr>
          <a:xfrm>
            <a:off x="13042899" y="3797299"/>
            <a:ext cx="8813801" cy="8331201"/>
          </a:xfrm>
          <a:prstGeom prst="rect">
            <a:avLst/>
          </a:prstGeom>
        </p:spPr>
      </p:pic>
      <p:sp>
        <p:nvSpPr>
          <p:cNvPr id="146" name="Breve descripción de la integración propuesta"/>
          <p:cNvSpPr txBox="1"/>
          <p:nvPr>
            <p:ph type="title"/>
          </p:nvPr>
        </p:nvSpPr>
        <p:spPr>
          <a:prstGeom prst="rect">
            <a:avLst/>
          </a:prstGeom>
          <a:blipFill>
            <a:blip r:embed="rId3"/>
          </a:blipFill>
        </p:spPr>
        <p:txBody>
          <a:bodyPr/>
          <a:lstStyle>
            <a:lvl1pPr>
              <a:tabLst/>
              <a:defRPr sz="4400">
                <a:solidFill>
                  <a:srgbClr val="FFFFFF"/>
                </a:solidFill>
                <a:effectLst>
                  <a:outerShdw sx="100000" sy="100000" kx="0" ky="0" algn="b" rotWithShape="0" blurRad="25400" dist="12700" dir="5400000">
                    <a:srgbClr val="000000">
                      <a:alpha val="50000"/>
                    </a:srgbClr>
                  </a:outerShdw>
                </a:effectLst>
              </a:defRPr>
            </a:lvl1pPr>
          </a:lstStyle>
          <a:p>
            <a:pPr/>
            <a:r>
              <a:t>Breve descripción de la integración propuesta</a:t>
            </a:r>
          </a:p>
        </p:txBody>
      </p:sp>
      <p:sp>
        <p:nvSpPr>
          <p:cNvPr id="147" name="Ocho juezas o jueces titulares elegidos por sus pares.…"/>
          <p:cNvSpPr txBox="1"/>
          <p:nvPr>
            <p:ph type="body" sz="half" idx="1"/>
          </p:nvPr>
        </p:nvSpPr>
        <p:spPr>
          <a:xfrm>
            <a:off x="3600450" y="3867150"/>
            <a:ext cx="8877300" cy="8216900"/>
          </a:xfrm>
          <a:prstGeom prst="rect">
            <a:avLst/>
          </a:prstGeom>
          <a:blipFill>
            <a:blip r:embed="rId4"/>
          </a:blipFill>
        </p:spPr>
        <p:txBody>
          <a:bodyPr/>
          <a:lstStyle/>
          <a:p>
            <a:pPr lvl="2" marL="422773" indent="-402136" algn="just" defTabSz="421004">
              <a:spcBef>
                <a:spcPts val="0"/>
              </a:spcBef>
              <a:buBlip>
                <a:blip r:embed="rId5"/>
              </a:buBlip>
              <a:defRPr sz="2859">
                <a:solidFill>
                  <a:srgbClr val="FFFFFF"/>
                </a:solidFill>
                <a:effectLst>
                  <a:outerShdw sx="100000" sy="100000" kx="0" ky="0" algn="b" rotWithShape="0" blurRad="16510" dist="8255" dir="5400000">
                    <a:srgbClr val="000000">
                      <a:alpha val="50000"/>
                    </a:srgbClr>
                  </a:outerShdw>
                </a:effectLst>
              </a:defRPr>
            </a:pPr>
            <a:r>
              <a:t>Ocho juezas o jueces titulares elegidos por sus pares.</a:t>
            </a:r>
          </a:p>
          <a:p>
            <a:pPr marL="402136" indent="-402136" algn="just" defTabSz="421004">
              <a:spcBef>
                <a:spcPts val="0"/>
              </a:spcBef>
              <a:buBlip>
                <a:blip r:embed="rId5"/>
              </a:buBlip>
              <a:defRPr sz="2859">
                <a:solidFill>
                  <a:srgbClr val="FFFFFF"/>
                </a:solidFill>
                <a:effectLst>
                  <a:outerShdw sx="100000" sy="100000" kx="0" ky="0" algn="b" rotWithShape="0" blurRad="16510" dist="8255" dir="5400000">
                    <a:srgbClr val="000000">
                      <a:alpha val="50000"/>
                    </a:srgbClr>
                  </a:outerShdw>
                </a:effectLst>
              </a:defRPr>
            </a:pPr>
            <a:r>
              <a:t>Dos funcionarias, funcionarios o profesionales del Sistema Nacional de Justicia elegidos por sus pares.</a:t>
            </a:r>
          </a:p>
          <a:p>
            <a:pPr marL="402136" indent="-402136" algn="just" defTabSz="421004">
              <a:spcBef>
                <a:spcPts val="0"/>
              </a:spcBef>
              <a:buBlip>
                <a:blip r:embed="rId5"/>
              </a:buBlip>
              <a:defRPr sz="2859">
                <a:solidFill>
                  <a:srgbClr val="FFFFFF"/>
                </a:solidFill>
                <a:effectLst>
                  <a:outerShdw sx="100000" sy="100000" kx="0" ky="0" algn="b" rotWithShape="0" blurRad="16510" dist="8255" dir="5400000">
                    <a:srgbClr val="000000">
                      <a:alpha val="50000"/>
                    </a:srgbClr>
                  </a:outerShdw>
                </a:effectLst>
              </a:defRPr>
            </a:pPr>
            <a:r>
              <a:t>Dos integrantes elegidos por los pueblos y naciones indígenas en la forma que determinen la Constitución y la ley. Deberán ser personas de comprobada idoneidad para el ejercicio del cargo y que se hayan destacado en la función pública o social.</a:t>
            </a:r>
          </a:p>
          <a:p>
            <a:pPr marL="402136" indent="-402136" algn="just" defTabSz="421004">
              <a:spcBef>
                <a:spcPts val="0"/>
              </a:spcBef>
              <a:buBlip>
                <a:blip r:embed="rId5"/>
              </a:buBlip>
              <a:defRPr sz="2859">
                <a:solidFill>
                  <a:srgbClr val="FFFFFF"/>
                </a:solidFill>
                <a:effectLst>
                  <a:outerShdw sx="100000" sy="100000" kx="0" ky="0" algn="b" rotWithShape="0" blurRad="16510" dist="8255" dir="5400000">
                    <a:srgbClr val="000000">
                      <a:alpha val="50000"/>
                    </a:srgbClr>
                  </a:outerShdw>
                </a:effectLst>
              </a:defRPr>
            </a:pPr>
            <a:r>
              <a:t>Cinco personas elegidas por el Congreso de Diputadas y Diputados y la Cámara de las Regiones en sesión conjunta, previa determinación de las ternas correspondientes por concurso público, a cargo del Consejo de Alta Dirección Pública. Deberán ser profesionales con a lo menos diez años del título correspondiente, que se hayan destacado en la actividad profesional, académica o en la función pública </a:t>
            </a:r>
          </a:p>
        </p:txBody>
      </p:sp>
      <p:pic>
        <p:nvPicPr>
          <p:cNvPr id="148" name="QR Ponencia Integracion Consejo Justicia Chile.jpg" descr="QR Ponencia Integracion Consejo Justicia Chile.jpg"/>
          <p:cNvPicPr>
            <a:picLocks noChangeAspect="1"/>
          </p:cNvPicPr>
          <p:nvPr/>
        </p:nvPicPr>
        <p:blipFill>
          <a:blip r:embed="rId6">
            <a:extLst/>
          </a:blip>
          <a:stretch>
            <a:fillRect/>
          </a:stretch>
        </p:blipFill>
        <p:spPr>
          <a:xfrm>
            <a:off x="3574458" y="215900"/>
            <a:ext cx="3644901" cy="36449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La integración del Consejo de la Justicia debe considerar que su integración sea paritaria, es decir que sea integrada por hombres y mujeres en partes iguales, y que considere también el enfoque territorial"/>
          <p:cNvSpPr txBox="1"/>
          <p:nvPr>
            <p:ph type="title"/>
          </p:nvPr>
        </p:nvSpPr>
        <p:spPr>
          <a:xfrm>
            <a:off x="3594100" y="5035550"/>
            <a:ext cx="18288000" cy="3644900"/>
          </a:xfrm>
          <a:prstGeom prst="rect">
            <a:avLst/>
          </a:prstGeom>
        </p:spPr>
        <p:txBody>
          <a:bodyPr/>
          <a:lstStyle>
            <a:lvl1pPr defTabSz="395097">
              <a:tabLst>
                <a:tab pos="1270000" algn="l"/>
              </a:tabLst>
              <a:defRPr sz="5734">
                <a:effectLst>
                  <a:outerShdw sx="100000" sy="100000" kx="0" ky="0" algn="b" rotWithShape="0" blurRad="15494" dist="15494" dir="2700000">
                    <a:srgbClr val="FFFFFF">
                      <a:alpha val="50000"/>
                    </a:srgbClr>
                  </a:outerShdw>
                </a:effectLst>
              </a:defRPr>
            </a:lvl1pPr>
          </a:lstStyle>
          <a:p>
            <a:pPr/>
            <a:r>
              <a:t>La integración del Consejo de la Justicia debe considerar que su integración sea paritaria, es decir que sea integrada por hombres y mujeres en partes iguales, y que considere también el enfoque territorial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FODA integracion.jpg" descr="FODA integracion.jpg"/>
          <p:cNvPicPr>
            <a:picLocks noChangeAspect="0"/>
          </p:cNvPicPr>
          <p:nvPr>
            <p:ph type="pic" idx="21"/>
          </p:nvPr>
        </p:nvPicPr>
        <p:blipFill>
          <a:blip r:embed="rId2">
            <a:extLst/>
          </a:blip>
          <a:stretch>
            <a:fillRect/>
          </a:stretch>
        </p:blipFill>
        <p:spPr>
          <a:xfrm>
            <a:off x="11643903" y="899205"/>
            <a:ext cx="11219750" cy="9947549"/>
          </a:xfrm>
          <a:prstGeom prst="rect">
            <a:avLst/>
          </a:prstGeom>
        </p:spPr>
      </p:pic>
      <p:sp>
        <p:nvSpPr>
          <p:cNvPr id="153" name="FODA"/>
          <p:cNvSpPr txBox="1"/>
          <p:nvPr>
            <p:ph type="title"/>
          </p:nvPr>
        </p:nvSpPr>
        <p:spPr>
          <a:xfrm>
            <a:off x="2070100" y="1472817"/>
            <a:ext cx="8876663" cy="4013201"/>
          </a:xfrm>
          <a:prstGeom prst="rect">
            <a:avLst/>
          </a:prstGeom>
          <a:blipFill>
            <a:blip r:embed="rId3"/>
          </a:blipFill>
        </p:spPr>
        <p:txBody>
          <a:bodyPr/>
          <a:lstStyle>
            <a:lvl1pPr>
              <a:tabLst/>
              <a:defRPr sz="4400">
                <a:solidFill>
                  <a:srgbClr val="FFFFFF"/>
                </a:solidFill>
                <a:effectLst>
                  <a:outerShdw sx="100000" sy="100000" kx="0" ky="0" algn="b" rotWithShape="0" blurRad="25400" dist="12700" dir="5400000">
                    <a:srgbClr val="000000">
                      <a:alpha val="50000"/>
                    </a:srgbClr>
                  </a:outerShdw>
                </a:effectLst>
              </a:defRPr>
            </a:lvl1pPr>
          </a:lstStyle>
          <a:p>
            <a:pPr/>
            <a:r>
              <a:t>FODA</a:t>
            </a:r>
          </a:p>
        </p:txBody>
      </p:sp>
      <p:sp>
        <p:nvSpPr>
          <p:cNvPr id="154" name="De la propuesta de integración del Consejo de la Justicia"/>
          <p:cNvSpPr txBox="1"/>
          <p:nvPr>
            <p:ph type="body" sz="quarter" idx="1"/>
          </p:nvPr>
        </p:nvSpPr>
        <p:spPr>
          <a:xfrm>
            <a:off x="2070100" y="5480530"/>
            <a:ext cx="8876663" cy="4013201"/>
          </a:xfrm>
          <a:prstGeom prst="rect">
            <a:avLst/>
          </a:prstGeom>
          <a:blipFill>
            <a:blip r:embed="rId4"/>
          </a:blipFill>
        </p:spPr>
        <p:txBody>
          <a:bodyPr/>
          <a:lstStyle>
            <a:lvl1pPr>
              <a:defRPr sz="4400">
                <a:solidFill>
                  <a:srgbClr val="FFFFFF"/>
                </a:solidFill>
                <a:effectLst>
                  <a:outerShdw sx="100000" sy="100000" kx="0" ky="0" algn="b" rotWithShape="0" blurRad="25400" dist="12700" dir="5400000">
                    <a:srgbClr val="000000">
                      <a:alpha val="50000"/>
                    </a:srgbClr>
                  </a:outerShdw>
                </a:effectLst>
              </a:defRPr>
            </a:lvl1pPr>
          </a:lstStyle>
          <a:p>
            <a:pPr/>
            <a:r>
              <a:t>De la propuesta de integración del Consejo de la Justicia</a:t>
            </a:r>
          </a:p>
        </p:txBody>
      </p:sp>
      <p:pic>
        <p:nvPicPr>
          <p:cNvPr id="155" name="QR Ponencia Integracion Consejo Justicia Chile.jpg" descr="QR Ponencia Integracion Consejo Justicia Chile.jpg"/>
          <p:cNvPicPr>
            <a:picLocks noChangeAspect="1"/>
          </p:cNvPicPr>
          <p:nvPr/>
        </p:nvPicPr>
        <p:blipFill>
          <a:blip r:embed="rId5">
            <a:extLst/>
          </a:blip>
          <a:stretch>
            <a:fillRect/>
          </a:stretch>
        </p:blipFill>
        <p:spPr>
          <a:xfrm>
            <a:off x="1696253" y="9492599"/>
            <a:ext cx="3644901" cy="36449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eminario Internacional…"/>
          <p:cNvSpPr txBox="1"/>
          <p:nvPr>
            <p:ph type="title"/>
          </p:nvPr>
        </p:nvSpPr>
        <p:spPr>
          <a:xfrm>
            <a:off x="3340100" y="4127295"/>
            <a:ext cx="19202401" cy="3644901"/>
          </a:xfrm>
          <a:prstGeom prst="rect">
            <a:avLst/>
          </a:prstGeom>
        </p:spPr>
        <p:txBody>
          <a:bodyPr/>
          <a:lstStyle/>
          <a:p>
            <a:pPr/>
            <a:r>
              <a:t>Seminario Internacional</a:t>
            </a:r>
          </a:p>
          <a:p>
            <a:pPr/>
            <a:r>
              <a:t>Constitución y Proceso</a:t>
            </a:r>
          </a:p>
        </p:txBody>
      </p:sp>
      <p:sp>
        <p:nvSpPr>
          <p:cNvPr id="158" name="Integración del Consejo de la Justicia"/>
          <p:cNvSpPr txBox="1"/>
          <p:nvPr>
            <p:ph type="body" sz="quarter" idx="4294967295"/>
          </p:nvPr>
        </p:nvSpPr>
        <p:spPr>
          <a:xfrm>
            <a:off x="3340100" y="8167775"/>
            <a:ext cx="19202401" cy="2159001"/>
          </a:xfrm>
          <a:prstGeom prst="rect">
            <a:avLst/>
          </a:prstGeom>
        </p:spPr>
        <p:txBody>
          <a:bodyPr anchor="t"/>
          <a:lstStyle>
            <a:lvl1pPr marL="0" indent="0" algn="ctr">
              <a:spcBef>
                <a:spcPts val="0"/>
              </a:spcBef>
              <a:buSzTx/>
              <a:buNone/>
              <a:defRPr>
                <a:effectLst>
                  <a:outerShdw sx="100000" sy="100000" kx="0" ky="0" algn="b" rotWithShape="0" blurRad="25400" dist="25400" dir="2700000">
                    <a:srgbClr val="FFFFFF">
                      <a:alpha val="50000"/>
                    </a:srgbClr>
                  </a:outerShdw>
                </a:effectLst>
              </a:defRPr>
            </a:lvl1pPr>
          </a:lstStyle>
          <a:p>
            <a:pPr/>
            <a:r>
              <a:t>Integración del Consejo de la Justicia</a:t>
            </a:r>
          </a:p>
        </p:txBody>
      </p:sp>
      <p:sp>
        <p:nvSpPr>
          <p:cNvPr id="159" name="Sergio Henríquez Galindo…"/>
          <p:cNvSpPr txBox="1"/>
          <p:nvPr/>
        </p:nvSpPr>
        <p:spPr>
          <a:xfrm>
            <a:off x="7814716" y="10195560"/>
            <a:ext cx="10253168" cy="244284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Sergio Henríquez Galindo</a:t>
            </a:r>
          </a:p>
          <a:p>
            <a:pPr/>
            <a:r>
              <a:t>Instituto Panamericano de Derecho Procesal</a:t>
            </a:r>
          </a:p>
          <a:p>
            <a:pPr/>
            <a:r>
              <a:t>Capítulo Chile</a:t>
            </a:r>
          </a:p>
          <a:p>
            <a:pPr>
              <a:defRPr sz="2600"/>
            </a:pPr>
            <a:r>
              <a:t>21-22 de julio de 2022</a:t>
            </a:r>
          </a:p>
        </p:txBody>
      </p:sp>
      <p:pic>
        <p:nvPicPr>
          <p:cNvPr id="160" name="QR Ponencia Integracion Consejo Justicia Chile.jpg" descr="QR Ponencia Integracion Consejo Justicia Chile.jpg"/>
          <p:cNvPicPr>
            <a:picLocks noChangeAspect="1"/>
          </p:cNvPicPr>
          <p:nvPr/>
        </p:nvPicPr>
        <p:blipFill>
          <a:blip r:embed="rId2">
            <a:extLst/>
          </a:blip>
          <a:stretch>
            <a:fillRect/>
          </a:stretch>
        </p:blipFill>
        <p:spPr>
          <a:xfrm>
            <a:off x="20724175" y="10080559"/>
            <a:ext cx="3644901" cy="3644901"/>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inenBook">
  <a:themeElements>
    <a:clrScheme name="LinenBook">
      <a:dk1>
        <a:srgbClr val="363929"/>
      </a:dk1>
      <a:lt1>
        <a:srgbClr val="181039"/>
      </a:lt1>
      <a:dk2>
        <a:srgbClr val="5C5C5C"/>
      </a:dk2>
      <a:lt2>
        <a:srgbClr val="E0E0E0"/>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Optima"/>
        <a:ea typeface="Optima"/>
        <a:cs typeface="Optima"/>
      </a:majorFont>
      <a:minorFont>
        <a:latin typeface="Optima"/>
        <a:ea typeface="Optima"/>
        <a:cs typeface="Optima"/>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inenBook">
  <a:themeElements>
    <a:clrScheme name="LinenBook">
      <a:dk1>
        <a:srgbClr val="000000"/>
      </a:dk1>
      <a:lt1>
        <a:srgbClr val="FFFFFF"/>
      </a:lt1>
      <a:dk2>
        <a:srgbClr val="5C5C5C"/>
      </a:dk2>
      <a:lt2>
        <a:srgbClr val="E0E0E0"/>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Optima"/>
        <a:ea typeface="Optima"/>
        <a:cs typeface="Optima"/>
      </a:majorFont>
      <a:minorFont>
        <a:latin typeface="Optima"/>
        <a:ea typeface="Optima"/>
        <a:cs typeface="Optima"/>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6477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